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3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4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5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6.xml" ContentType="application/vnd.openxmlformats-officedocument.drawingml.chart+xml"/>
  <Override PartName="/ppt/theme/themeOverride1.xml" ContentType="application/vnd.openxmlformats-officedocument.themeOverride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7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8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9.xml" ContentType="application/vnd.openxmlformats-officedocument.drawingml.chart+xml"/>
  <Override PartName="/ppt/notesSlides/notesSlide18.xml" ContentType="application/vnd.openxmlformats-officedocument.presentationml.notesSlide+xml"/>
  <Override PartName="/ppt/charts/chart40.xml" ContentType="application/vnd.openxmlformats-officedocument.drawingml.chart+xml"/>
  <Override PartName="/ppt/notesSlides/notesSlide19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15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20.xml" ContentType="application/vnd.openxmlformats-officedocument.presentationml.notesSlide+xml"/>
  <Override PartName="/ppt/charts/chart46.xml" ContentType="application/vnd.openxmlformats-officedocument.drawingml.chart+xml"/>
  <Override PartName="/ppt/drawings/drawing16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47.xml" ContentType="application/vnd.openxmlformats-officedocument.drawingml.chart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48.xml" ContentType="application/vnd.openxmlformats-officedocument.drawingml.chart+xml"/>
  <Override PartName="/ppt/drawings/drawing18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49.xml" ContentType="application/vnd.openxmlformats-officedocument.drawingml.chart+xml"/>
  <Override PartName="/ppt/drawings/drawing1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50.xml" ContentType="application/vnd.openxmlformats-officedocument.drawingml.chart+xml"/>
  <Override PartName="/ppt/drawings/drawing20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51.xml" ContentType="application/vnd.openxmlformats-officedocument.drawingml.chart+xml"/>
  <Override PartName="/ppt/drawings/drawing21.xml" ContentType="application/vnd.openxmlformats-officedocument.drawingml.chartshapes+xml"/>
  <Override PartName="/ppt/charts/chart52.xml" ContentType="application/vnd.openxmlformats-officedocument.drawingml.chart+xml"/>
  <Override PartName="/ppt/drawings/drawing22.xml" ContentType="application/vnd.openxmlformats-officedocument.drawingml.chartshapes+xml"/>
  <Override PartName="/ppt/charts/chart53.xml" ContentType="application/vnd.openxmlformats-officedocument.drawingml.chart+xml"/>
  <Override PartName="/ppt/drawings/drawing23.xml" ContentType="application/vnd.openxmlformats-officedocument.drawingml.chartshapes+xml"/>
  <Override PartName="/ppt/charts/chart54.xml" ContentType="application/vnd.openxmlformats-officedocument.drawingml.chart+xml"/>
  <Override PartName="/ppt/drawings/drawing24.xml" ContentType="application/vnd.openxmlformats-officedocument.drawingml.chartshapes+xml"/>
  <Override PartName="/ppt/charts/chart55.xml" ContentType="application/vnd.openxmlformats-officedocument.drawingml.chart+xml"/>
  <Override PartName="/ppt/drawings/drawing25.xml" ContentType="application/vnd.openxmlformats-officedocument.drawingml.chartshapes+xml"/>
  <Override PartName="/ppt/charts/chart56.xml" ContentType="application/vnd.openxmlformats-officedocument.drawingml.chart+xml"/>
  <Override PartName="/ppt/drawings/drawing26.xml" ContentType="application/vnd.openxmlformats-officedocument.drawingml.chartshapes+xml"/>
  <Override PartName="/ppt/charts/chart57.xml" ContentType="application/vnd.openxmlformats-officedocument.drawingml.chart+xml"/>
  <Override PartName="/ppt/drawings/drawing27.xml" ContentType="application/vnd.openxmlformats-officedocument.drawingml.chartshapes+xml"/>
  <Override PartName="/ppt/charts/chart58.xml" ContentType="application/vnd.openxmlformats-officedocument.drawingml.chart+xml"/>
  <Override PartName="/ppt/drawings/drawing28.xml" ContentType="application/vnd.openxmlformats-officedocument.drawingml.chartshapes+xml"/>
  <Override PartName="/ppt/charts/chart59.xml" ContentType="application/vnd.openxmlformats-officedocument.drawingml.chart+xml"/>
  <Override PartName="/ppt/drawings/drawing29.xml" ContentType="application/vnd.openxmlformats-officedocument.drawingml.chartshapes+xml"/>
  <Override PartName="/ppt/charts/chart60.xml" ContentType="application/vnd.openxmlformats-officedocument.drawingml.chart+xml"/>
  <Override PartName="/ppt/drawings/drawing30.xml" ContentType="application/vnd.openxmlformats-officedocument.drawingml.chartshapes+xml"/>
  <Override PartName="/ppt/charts/chart61.xml" ContentType="application/vnd.openxmlformats-officedocument.drawingml.chart+xml"/>
  <Override PartName="/ppt/drawings/drawing31.xml" ContentType="application/vnd.openxmlformats-officedocument.drawingml.chartshapes+xml"/>
  <Override PartName="/ppt/charts/chart62.xml" ContentType="application/vnd.openxmlformats-officedocument.drawingml.chart+xml"/>
  <Override PartName="/ppt/drawings/drawing32.xml" ContentType="application/vnd.openxmlformats-officedocument.drawingml.chartshapes+xml"/>
  <Override PartName="/ppt/charts/chart63.xml" ContentType="application/vnd.openxmlformats-officedocument.drawingml.chart+xml"/>
  <Override PartName="/ppt/drawings/drawing33.xml" ContentType="application/vnd.openxmlformats-officedocument.drawingml.chartshapes+xml"/>
  <Override PartName="/ppt/charts/chart64.xml" ContentType="application/vnd.openxmlformats-officedocument.drawingml.chart+xml"/>
  <Override PartName="/ppt/drawings/drawing34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65.xml" ContentType="application/vnd.openxmlformats-officedocument.drawingml.chart+xml"/>
  <Override PartName="/ppt/drawings/drawing35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66.xml" ContentType="application/vnd.openxmlformats-officedocument.drawingml.chart+xml"/>
  <Override PartName="/ppt/notesSlides/notesSlide28.xml" ContentType="application/vnd.openxmlformats-officedocument.presentationml.notesSlide+xml"/>
  <Override PartName="/ppt/charts/chart67.xml" ContentType="application/vnd.openxmlformats-officedocument.drawingml.chart+xml"/>
  <Override PartName="/ppt/drawings/drawing36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68.xml" ContentType="application/vnd.openxmlformats-officedocument.drawingml.chart+xml"/>
  <Override PartName="/ppt/drawings/drawing37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69.xml" ContentType="application/vnd.openxmlformats-officedocument.drawingml.chart+xml"/>
  <Override PartName="/ppt/drawings/drawing38.xml" ContentType="application/vnd.openxmlformats-officedocument.drawingml.chartshapes+xml"/>
  <Override PartName="/ppt/charts/chart70.xml" ContentType="application/vnd.openxmlformats-officedocument.drawingml.chart+xml"/>
  <Override PartName="/ppt/notesSlides/notesSlide31.xml" ContentType="application/vnd.openxmlformats-officedocument.presentationml.notesSl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drawings/drawing39.xml" ContentType="application/vnd.openxmlformats-officedocument.drawingml.chartshapes+xml"/>
  <Override PartName="/ppt/charts/chart74.xml" ContentType="application/vnd.openxmlformats-officedocument.drawingml.chart+xml"/>
  <Override PartName="/ppt/drawings/drawing40.xml" ContentType="application/vnd.openxmlformats-officedocument.drawingml.chartshapes+xml"/>
  <Override PartName="/ppt/charts/chart75.xml" ContentType="application/vnd.openxmlformats-officedocument.drawingml.chart+xml"/>
  <Override PartName="/ppt/notesSlides/notesSlide32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828" r:id="rId3"/>
    <p:sldMasterId id="2147483842" r:id="rId4"/>
    <p:sldMasterId id="2147483876" r:id="rId5"/>
    <p:sldMasterId id="2147483892" r:id="rId6"/>
    <p:sldMasterId id="2147483896" r:id="rId7"/>
    <p:sldMasterId id="2147483905" r:id="rId8"/>
  </p:sldMasterIdLst>
  <p:notesMasterIdLst>
    <p:notesMasterId r:id="rId122"/>
  </p:notesMasterIdLst>
  <p:sldIdLst>
    <p:sldId id="2147376837" r:id="rId9"/>
    <p:sldId id="2147377045" r:id="rId10"/>
    <p:sldId id="2147377051" r:id="rId11"/>
    <p:sldId id="2147377050" r:id="rId12"/>
    <p:sldId id="2147377049" r:id="rId13"/>
    <p:sldId id="2147377048" r:id="rId14"/>
    <p:sldId id="2147377047" r:id="rId15"/>
    <p:sldId id="2147377046" r:id="rId16"/>
    <p:sldId id="2147377057" r:id="rId17"/>
    <p:sldId id="2147377058" r:id="rId18"/>
    <p:sldId id="2147376736" r:id="rId19"/>
    <p:sldId id="2147376921" r:id="rId20"/>
    <p:sldId id="2147376688" r:id="rId21"/>
    <p:sldId id="2147377099" r:id="rId22"/>
    <p:sldId id="2147377100" r:id="rId23"/>
    <p:sldId id="2147377098" r:id="rId24"/>
    <p:sldId id="2147377094" r:id="rId25"/>
    <p:sldId id="2147377093" r:id="rId26"/>
    <p:sldId id="2147377092" r:id="rId27"/>
    <p:sldId id="2147377091" r:id="rId28"/>
    <p:sldId id="2147377065" r:id="rId29"/>
    <p:sldId id="2147377066" r:id="rId30"/>
    <p:sldId id="2147377067" r:id="rId31"/>
    <p:sldId id="2147377068" r:id="rId32"/>
    <p:sldId id="2147377069" r:id="rId33"/>
    <p:sldId id="2147377070" r:id="rId34"/>
    <p:sldId id="2147377071" r:id="rId35"/>
    <p:sldId id="2147377072" r:id="rId36"/>
    <p:sldId id="2147377073" r:id="rId37"/>
    <p:sldId id="2147377074" r:id="rId38"/>
    <p:sldId id="2147377075" r:id="rId39"/>
    <p:sldId id="2147377076" r:id="rId40"/>
    <p:sldId id="2147377077" r:id="rId41"/>
    <p:sldId id="2147376975" r:id="rId42"/>
    <p:sldId id="2147377080" r:id="rId43"/>
    <p:sldId id="2147377097" r:id="rId44"/>
    <p:sldId id="2147377096" r:id="rId45"/>
    <p:sldId id="2147376857" r:id="rId46"/>
    <p:sldId id="2147377056" r:id="rId47"/>
    <p:sldId id="2147376844" r:id="rId48"/>
    <p:sldId id="2147376843" r:id="rId49"/>
    <p:sldId id="2147377054" r:id="rId50"/>
    <p:sldId id="2147377055" r:id="rId51"/>
    <p:sldId id="2147377081" r:id="rId52"/>
    <p:sldId id="2147376883" r:id="rId53"/>
    <p:sldId id="2147376884" r:id="rId54"/>
    <p:sldId id="2147377118" r:id="rId55"/>
    <p:sldId id="2147377120" r:id="rId56"/>
    <p:sldId id="2147377119" r:id="rId57"/>
    <p:sldId id="2147377110" r:id="rId58"/>
    <p:sldId id="2147377123" r:id="rId59"/>
    <p:sldId id="2147377122" r:id="rId60"/>
    <p:sldId id="2147377121" r:id="rId61"/>
    <p:sldId id="2147377113" r:id="rId62"/>
    <p:sldId id="2147377115" r:id="rId63"/>
    <p:sldId id="2147377114" r:id="rId64"/>
    <p:sldId id="2147376885" r:id="rId65"/>
    <p:sldId id="2147376886" r:id="rId66"/>
    <p:sldId id="2147376923" r:id="rId67"/>
    <p:sldId id="2147376894" r:id="rId68"/>
    <p:sldId id="2147376893" r:id="rId69"/>
    <p:sldId id="2147376892" r:id="rId70"/>
    <p:sldId id="2147376891" r:id="rId71"/>
    <p:sldId id="2147376890" r:id="rId72"/>
    <p:sldId id="2147376889" r:id="rId73"/>
    <p:sldId id="2147376888" r:id="rId74"/>
    <p:sldId id="2147376849" r:id="rId75"/>
    <p:sldId id="2147376924" r:id="rId76"/>
    <p:sldId id="2147376998" r:id="rId77"/>
    <p:sldId id="2147376997" r:id="rId78"/>
    <p:sldId id="2147376914" r:id="rId79"/>
    <p:sldId id="2147377053" r:id="rId80"/>
    <p:sldId id="2147376839" r:id="rId81"/>
    <p:sldId id="2147376840" r:id="rId82"/>
    <p:sldId id="2147376841" r:id="rId83"/>
    <p:sldId id="2147376811" r:id="rId84"/>
    <p:sldId id="2147376842" r:id="rId85"/>
    <p:sldId id="2147376808" r:id="rId86"/>
    <p:sldId id="2147377117" r:id="rId87"/>
    <p:sldId id="2147377116" r:id="rId88"/>
    <p:sldId id="2147376670" r:id="rId89"/>
    <p:sldId id="2147376825" r:id="rId90"/>
    <p:sldId id="2147376672" r:id="rId91"/>
    <p:sldId id="2147376805" r:id="rId92"/>
    <p:sldId id="2147376681" r:id="rId93"/>
    <p:sldId id="2147376682" r:id="rId94"/>
    <p:sldId id="2147376624" r:id="rId95"/>
    <p:sldId id="2147376778" r:id="rId96"/>
    <p:sldId id="2147376777" r:id="rId97"/>
    <p:sldId id="2147376895" r:id="rId98"/>
    <p:sldId id="2147377082" r:id="rId99"/>
    <p:sldId id="2147376946" r:id="rId100"/>
    <p:sldId id="2147377087" r:id="rId101"/>
    <p:sldId id="2147377086" r:id="rId102"/>
    <p:sldId id="2147377085" r:id="rId103"/>
    <p:sldId id="2147377088" r:id="rId104"/>
    <p:sldId id="2147377084" r:id="rId105"/>
    <p:sldId id="2147377083" r:id="rId106"/>
    <p:sldId id="564" r:id="rId107"/>
    <p:sldId id="565" r:id="rId108"/>
    <p:sldId id="566" r:id="rId109"/>
    <p:sldId id="567" r:id="rId110"/>
    <p:sldId id="568" r:id="rId111"/>
    <p:sldId id="570" r:id="rId112"/>
    <p:sldId id="2147376847" r:id="rId113"/>
    <p:sldId id="2147376848" r:id="rId114"/>
    <p:sldId id="1919" r:id="rId115"/>
    <p:sldId id="2147377089" r:id="rId116"/>
    <p:sldId id="2147377090" r:id="rId117"/>
    <p:sldId id="2147376917" r:id="rId118"/>
    <p:sldId id="2147376918" r:id="rId119"/>
    <p:sldId id="2147376919" r:id="rId120"/>
    <p:sldId id="2147376920" r:id="rId1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147376837"/>
            <p14:sldId id="2147377045"/>
            <p14:sldId id="2147377051"/>
            <p14:sldId id="2147377050"/>
            <p14:sldId id="2147377049"/>
            <p14:sldId id="2147377048"/>
            <p14:sldId id="2147377047"/>
            <p14:sldId id="2147377046"/>
            <p14:sldId id="2147377057"/>
            <p14:sldId id="2147377058"/>
            <p14:sldId id="2147376736"/>
            <p14:sldId id="2147376921"/>
            <p14:sldId id="2147376688"/>
            <p14:sldId id="2147377099"/>
            <p14:sldId id="2147377100"/>
            <p14:sldId id="2147377098"/>
            <p14:sldId id="2147377094"/>
            <p14:sldId id="2147377093"/>
            <p14:sldId id="2147377092"/>
            <p14:sldId id="2147377091"/>
            <p14:sldId id="2147377065"/>
            <p14:sldId id="2147377066"/>
            <p14:sldId id="2147377067"/>
            <p14:sldId id="2147377068"/>
            <p14:sldId id="2147377069"/>
            <p14:sldId id="2147377070"/>
            <p14:sldId id="2147377071"/>
            <p14:sldId id="2147377072"/>
            <p14:sldId id="2147377073"/>
            <p14:sldId id="2147377074"/>
            <p14:sldId id="2147377075"/>
            <p14:sldId id="2147377076"/>
            <p14:sldId id="2147377077"/>
            <p14:sldId id="2147376975"/>
            <p14:sldId id="2147377080"/>
            <p14:sldId id="2147377097"/>
            <p14:sldId id="2147377096"/>
            <p14:sldId id="2147376857"/>
            <p14:sldId id="2147377056"/>
            <p14:sldId id="2147376844"/>
            <p14:sldId id="2147376843"/>
            <p14:sldId id="2147377054"/>
            <p14:sldId id="2147377055"/>
            <p14:sldId id="2147377081"/>
            <p14:sldId id="2147376883"/>
            <p14:sldId id="2147376884"/>
            <p14:sldId id="2147377118"/>
            <p14:sldId id="2147377120"/>
            <p14:sldId id="2147377119"/>
            <p14:sldId id="2147377110"/>
            <p14:sldId id="2147377123"/>
            <p14:sldId id="2147377122"/>
            <p14:sldId id="2147377121"/>
            <p14:sldId id="2147377113"/>
            <p14:sldId id="2147377115"/>
            <p14:sldId id="2147377114"/>
            <p14:sldId id="2147376885"/>
            <p14:sldId id="2147376886"/>
            <p14:sldId id="2147376923"/>
            <p14:sldId id="2147376894"/>
            <p14:sldId id="2147376893"/>
            <p14:sldId id="2147376892"/>
            <p14:sldId id="2147376891"/>
            <p14:sldId id="2147376890"/>
            <p14:sldId id="2147376889"/>
            <p14:sldId id="2147376888"/>
            <p14:sldId id="2147376849"/>
            <p14:sldId id="2147376924"/>
            <p14:sldId id="2147376998"/>
            <p14:sldId id="2147376997"/>
            <p14:sldId id="2147376914"/>
            <p14:sldId id="2147377053"/>
            <p14:sldId id="2147376839"/>
            <p14:sldId id="2147376840"/>
            <p14:sldId id="2147376841"/>
            <p14:sldId id="2147376811"/>
            <p14:sldId id="2147376842"/>
            <p14:sldId id="2147376808"/>
            <p14:sldId id="2147377117"/>
            <p14:sldId id="2147377116"/>
            <p14:sldId id="2147376670"/>
            <p14:sldId id="2147376825"/>
            <p14:sldId id="2147376672"/>
            <p14:sldId id="2147376805"/>
            <p14:sldId id="2147376681"/>
            <p14:sldId id="2147376682"/>
            <p14:sldId id="2147376624"/>
            <p14:sldId id="2147376778"/>
            <p14:sldId id="2147376777"/>
            <p14:sldId id="2147376895"/>
            <p14:sldId id="2147377082"/>
            <p14:sldId id="2147376946"/>
            <p14:sldId id="2147377087"/>
            <p14:sldId id="2147377086"/>
            <p14:sldId id="2147377085"/>
            <p14:sldId id="2147377088"/>
            <p14:sldId id="2147377084"/>
            <p14:sldId id="2147377083"/>
            <p14:sldId id="564"/>
            <p14:sldId id="565"/>
            <p14:sldId id="566"/>
            <p14:sldId id="567"/>
            <p14:sldId id="568"/>
            <p14:sldId id="570"/>
            <p14:sldId id="2147376847"/>
            <p14:sldId id="2147376848"/>
            <p14:sldId id="1919"/>
            <p14:sldId id="2147377089"/>
            <p14:sldId id="2147377090"/>
            <p14:sldId id="2147376917"/>
            <p14:sldId id="2147376918"/>
            <p14:sldId id="2147376919"/>
            <p14:sldId id="21473769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800"/>
    <a:srgbClr val="0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9E588-838D-4060-BEDE-1387A5C0DCC3}" v="516" dt="2026-02-16T19:35:12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/>
    <p:restoredTop sz="96790"/>
  </p:normalViewPr>
  <p:slideViewPr>
    <p:cSldViewPr snapToGrid="0" snapToObjects="1" showGuides="1">
      <p:cViewPr varScale="1">
        <p:scale>
          <a:sx n="95" d="100"/>
          <a:sy n="95" d="100"/>
        </p:scale>
        <p:origin x="331" y="72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microsoft.com/office/2015/10/relationships/revisionInfo" Target="revisionInfo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61" Type="http://schemas.openxmlformats.org/officeDocument/2006/relationships/slide" Target="slides/slide53.xml"/><Relationship Id="rId82" Type="http://schemas.openxmlformats.org/officeDocument/2006/relationships/slide" Target="slides/slide7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Macro-Enabled_Worksheet.xlsm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Macro-Enabled_Worksheet36.xlsm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44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45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46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48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49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50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51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52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54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55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56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58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59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60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61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62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63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65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66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package" Target="../embeddings/Microsoft_Excel_Worksheet6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package" Target="../embeddings/Microsoft_Excel_Worksheet71.xlsx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package" Target="../embeddings/Microsoft_Excel_Worksheet72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8.xlsm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9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/>
              <a:t>CU Loan Growth</a:t>
            </a:r>
          </a:p>
        </c:rich>
      </c:tx>
      <c:layout>
        <c:manualLayout>
          <c:xMode val="edge"/>
          <c:yMode val="edge"/>
          <c:x val="0.37610499679877513"/>
          <c:y val="2.8163755061951394E-2"/>
        </c:manualLayout>
      </c:layout>
      <c:overlay val="0"/>
      <c:spPr>
        <a:noFill/>
        <a:ln w="192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024704989227333E-2"/>
          <c:y val="0.13594545232413743"/>
          <c:w val="0.87595734248986901"/>
          <c:h val="0.80928417774079953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Sheet1!$B$2:$B$339</c:f>
              <c:numCache>
                <c:formatCode>General</c:formatCode>
                <c:ptCount val="338"/>
                <c:pt idx="38">
                  <c:v>0.24</c:v>
                </c:pt>
                <c:pt idx="39">
                  <c:v>0.24</c:v>
                </c:pt>
                <c:pt idx="40">
                  <c:v>0.24</c:v>
                </c:pt>
                <c:pt idx="41">
                  <c:v>0.24</c:v>
                </c:pt>
                <c:pt idx="42">
                  <c:v>0.24</c:v>
                </c:pt>
                <c:pt idx="43">
                  <c:v>0.24</c:v>
                </c:pt>
                <c:pt idx="44">
                  <c:v>0.24</c:v>
                </c:pt>
                <c:pt idx="45">
                  <c:v>0.24</c:v>
                </c:pt>
                <c:pt idx="46">
                  <c:v>0.24</c:v>
                </c:pt>
                <c:pt idx="47">
                  <c:v>0.24</c:v>
                </c:pt>
                <c:pt idx="119">
                  <c:v>0.24</c:v>
                </c:pt>
                <c:pt idx="120">
                  <c:v>0.24</c:v>
                </c:pt>
                <c:pt idx="121">
                  <c:v>0.24</c:v>
                </c:pt>
                <c:pt idx="122">
                  <c:v>0.24</c:v>
                </c:pt>
                <c:pt idx="123">
                  <c:v>0.24</c:v>
                </c:pt>
                <c:pt idx="124">
                  <c:v>0.24</c:v>
                </c:pt>
                <c:pt idx="125">
                  <c:v>0.24</c:v>
                </c:pt>
                <c:pt idx="126">
                  <c:v>0.24</c:v>
                </c:pt>
                <c:pt idx="127">
                  <c:v>0.24</c:v>
                </c:pt>
                <c:pt idx="128">
                  <c:v>0.24</c:v>
                </c:pt>
                <c:pt idx="129">
                  <c:v>0.24</c:v>
                </c:pt>
                <c:pt idx="130">
                  <c:v>0.24</c:v>
                </c:pt>
                <c:pt idx="131">
                  <c:v>0.24</c:v>
                </c:pt>
                <c:pt idx="132">
                  <c:v>0.24</c:v>
                </c:pt>
                <c:pt idx="133">
                  <c:v>0.24</c:v>
                </c:pt>
                <c:pt idx="134">
                  <c:v>0.24</c:v>
                </c:pt>
                <c:pt idx="135">
                  <c:v>0.24</c:v>
                </c:pt>
                <c:pt idx="136">
                  <c:v>0.24</c:v>
                </c:pt>
                <c:pt idx="137">
                  <c:v>0.24</c:v>
                </c:pt>
                <c:pt idx="266">
                  <c:v>0.24</c:v>
                </c:pt>
                <c:pt idx="267">
                  <c:v>0.24</c:v>
                </c:pt>
                <c:pt idx="26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05280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Sheet1!$C$339</c:f>
              <c:strCache>
                <c:ptCount val="1"/>
              </c:strCache>
            </c:strRef>
          </c:tx>
          <c:spPr>
            <a:solidFill>
              <a:srgbClr val="FF99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Sheet1!$C$2:$C$339</c:f>
              <c:numCache>
                <c:formatCode>0.00%</c:formatCode>
                <c:ptCount val="338"/>
                <c:pt idx="0">
                  <c:v>6.7000000000000004E-2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6.2E-2</c:v>
                </c:pt>
                <c:pt idx="4">
                  <c:v>6.0999999999999999E-2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6.0999999999999999E-2</c:v>
                </c:pt>
                <c:pt idx="8">
                  <c:v>6.7000000000000004E-2</c:v>
                </c:pt>
                <c:pt idx="9">
                  <c:v>6.8000000000000005E-2</c:v>
                </c:pt>
                <c:pt idx="10">
                  <c:v>6.9000000000000006E-2</c:v>
                </c:pt>
                <c:pt idx="11">
                  <c:v>7.1999999999999995E-2</c:v>
                </c:pt>
                <c:pt idx="12">
                  <c:v>7.5999999999999998E-2</c:v>
                </c:pt>
                <c:pt idx="13">
                  <c:v>8.3000000000000004E-2</c:v>
                </c:pt>
                <c:pt idx="14">
                  <c:v>0.09</c:v>
                </c:pt>
                <c:pt idx="15">
                  <c:v>9.2999999999999999E-2</c:v>
                </c:pt>
                <c:pt idx="16">
                  <c:v>9.9000000000000005E-2</c:v>
                </c:pt>
                <c:pt idx="17">
                  <c:v>0.105</c:v>
                </c:pt>
                <c:pt idx="18">
                  <c:v>0.106</c:v>
                </c:pt>
                <c:pt idx="19">
                  <c:v>0.111</c:v>
                </c:pt>
                <c:pt idx="20">
                  <c:v>0.113</c:v>
                </c:pt>
                <c:pt idx="21">
                  <c:v>0.11600000000000001</c:v>
                </c:pt>
                <c:pt idx="22">
                  <c:v>0.123</c:v>
                </c:pt>
                <c:pt idx="23">
                  <c:v>0.126</c:v>
                </c:pt>
                <c:pt idx="24">
                  <c:v>0.126</c:v>
                </c:pt>
                <c:pt idx="25">
                  <c:v>0.125</c:v>
                </c:pt>
                <c:pt idx="26">
                  <c:v>0.12</c:v>
                </c:pt>
                <c:pt idx="27">
                  <c:v>0.11700000000000001</c:v>
                </c:pt>
                <c:pt idx="28">
                  <c:v>0.113</c:v>
                </c:pt>
                <c:pt idx="29">
                  <c:v>0.108</c:v>
                </c:pt>
                <c:pt idx="30">
                  <c:v>0.108</c:v>
                </c:pt>
                <c:pt idx="31">
                  <c:v>0.10100000000000001</c:v>
                </c:pt>
                <c:pt idx="32">
                  <c:v>9.1999999999999998E-2</c:v>
                </c:pt>
                <c:pt idx="33">
                  <c:v>8.7999999999999995E-2</c:v>
                </c:pt>
                <c:pt idx="34">
                  <c:v>8.3000000000000004E-2</c:v>
                </c:pt>
                <c:pt idx="35">
                  <c:v>7.6999999999999999E-2</c:v>
                </c:pt>
                <c:pt idx="36">
                  <c:v>7.5999999999999998E-2</c:v>
                </c:pt>
                <c:pt idx="37">
                  <c:v>7.4999999999999997E-2</c:v>
                </c:pt>
                <c:pt idx="38">
                  <c:v>7.2999999999999995E-2</c:v>
                </c:pt>
                <c:pt idx="39">
                  <c:v>7.0000000000000007E-2</c:v>
                </c:pt>
                <c:pt idx="40">
                  <c:v>6.8000000000000005E-2</c:v>
                </c:pt>
                <c:pt idx="41">
                  <c:v>6.9000000000000006E-2</c:v>
                </c:pt>
                <c:pt idx="42">
                  <c:v>7.1999999999999995E-2</c:v>
                </c:pt>
                <c:pt idx="43">
                  <c:v>7.4999999999999997E-2</c:v>
                </c:pt>
                <c:pt idx="44">
                  <c:v>7.8E-2</c:v>
                </c:pt>
                <c:pt idx="45">
                  <c:v>7.9000000000000001E-2</c:v>
                </c:pt>
                <c:pt idx="46">
                  <c:v>7.9000000000000001E-2</c:v>
                </c:pt>
                <c:pt idx="47">
                  <c:v>7.9000000000000001E-2</c:v>
                </c:pt>
                <c:pt idx="48">
                  <c:v>7.9000000000000001E-2</c:v>
                </c:pt>
                <c:pt idx="49">
                  <c:v>7.5999999999999998E-2</c:v>
                </c:pt>
                <c:pt idx="50">
                  <c:v>7.4999999999999997E-2</c:v>
                </c:pt>
                <c:pt idx="51">
                  <c:v>7.3999999999999996E-2</c:v>
                </c:pt>
                <c:pt idx="52">
                  <c:v>7.2999999999999995E-2</c:v>
                </c:pt>
                <c:pt idx="53">
                  <c:v>7.2999999999999995E-2</c:v>
                </c:pt>
                <c:pt idx="54">
                  <c:v>6.9000000000000006E-2</c:v>
                </c:pt>
                <c:pt idx="55">
                  <c:v>6.6000000000000003E-2</c:v>
                </c:pt>
                <c:pt idx="56">
                  <c:v>6.6000000000000003E-2</c:v>
                </c:pt>
                <c:pt idx="57">
                  <c:v>6.5000000000000002E-2</c:v>
                </c:pt>
                <c:pt idx="58">
                  <c:v>6.4000000000000001E-2</c:v>
                </c:pt>
                <c:pt idx="59">
                  <c:v>6.9000000000000006E-2</c:v>
                </c:pt>
                <c:pt idx="60">
                  <c:v>7.0999999999999994E-2</c:v>
                </c:pt>
                <c:pt idx="61">
                  <c:v>7.5999999999999998E-2</c:v>
                </c:pt>
                <c:pt idx="62">
                  <c:v>8.1000000000000003E-2</c:v>
                </c:pt>
                <c:pt idx="63">
                  <c:v>8.5999999999999993E-2</c:v>
                </c:pt>
                <c:pt idx="64">
                  <c:v>0.09</c:v>
                </c:pt>
                <c:pt idx="65">
                  <c:v>9.2999999999999999E-2</c:v>
                </c:pt>
                <c:pt idx="66">
                  <c:v>9.5000000000000001E-2</c:v>
                </c:pt>
                <c:pt idx="67">
                  <c:v>9.8000000000000004E-2</c:v>
                </c:pt>
                <c:pt idx="68">
                  <c:v>0.104</c:v>
                </c:pt>
                <c:pt idx="69">
                  <c:v>0.104</c:v>
                </c:pt>
                <c:pt idx="70">
                  <c:v>0.106</c:v>
                </c:pt>
                <c:pt idx="71">
                  <c:v>0.112</c:v>
                </c:pt>
                <c:pt idx="72">
                  <c:v>0.113</c:v>
                </c:pt>
                <c:pt idx="73">
                  <c:v>0.112</c:v>
                </c:pt>
                <c:pt idx="74">
                  <c:v>0.108</c:v>
                </c:pt>
                <c:pt idx="75">
                  <c:v>0.106</c:v>
                </c:pt>
                <c:pt idx="76">
                  <c:v>0.107</c:v>
                </c:pt>
                <c:pt idx="77">
                  <c:v>0.10299999999999999</c:v>
                </c:pt>
                <c:pt idx="78">
                  <c:v>0.106</c:v>
                </c:pt>
                <c:pt idx="79">
                  <c:v>0.107</c:v>
                </c:pt>
                <c:pt idx="80">
                  <c:v>0.104</c:v>
                </c:pt>
                <c:pt idx="81">
                  <c:v>0.109</c:v>
                </c:pt>
                <c:pt idx="82">
                  <c:v>0.11</c:v>
                </c:pt>
                <c:pt idx="83">
                  <c:v>0.10199999999999999</c:v>
                </c:pt>
                <c:pt idx="84">
                  <c:v>0.104</c:v>
                </c:pt>
                <c:pt idx="85">
                  <c:v>0.107</c:v>
                </c:pt>
                <c:pt idx="86">
                  <c:v>0.108</c:v>
                </c:pt>
                <c:pt idx="87">
                  <c:v>0.107</c:v>
                </c:pt>
                <c:pt idx="88">
                  <c:v>0.105</c:v>
                </c:pt>
                <c:pt idx="89">
                  <c:v>0.106</c:v>
                </c:pt>
                <c:pt idx="90">
                  <c:v>0.104</c:v>
                </c:pt>
                <c:pt idx="91">
                  <c:v>0.10199999999999999</c:v>
                </c:pt>
                <c:pt idx="92">
                  <c:v>0.1</c:v>
                </c:pt>
                <c:pt idx="93">
                  <c:v>9.7000000000000003E-2</c:v>
                </c:pt>
                <c:pt idx="94">
                  <c:v>9.5000000000000001E-2</c:v>
                </c:pt>
                <c:pt idx="95">
                  <c:v>9.4E-2</c:v>
                </c:pt>
                <c:pt idx="96">
                  <c:v>8.7999999999999995E-2</c:v>
                </c:pt>
                <c:pt idx="97">
                  <c:v>8.1000000000000003E-2</c:v>
                </c:pt>
                <c:pt idx="98">
                  <c:v>8.2000000000000003E-2</c:v>
                </c:pt>
                <c:pt idx="99">
                  <c:v>0.08</c:v>
                </c:pt>
                <c:pt idx="100">
                  <c:v>7.9000000000000001E-2</c:v>
                </c:pt>
                <c:pt idx="101">
                  <c:v>7.6999999999999999E-2</c:v>
                </c:pt>
                <c:pt idx="102">
                  <c:v>7.3999999999999996E-2</c:v>
                </c:pt>
                <c:pt idx="103">
                  <c:v>7.3999999999999996E-2</c:v>
                </c:pt>
                <c:pt idx="104">
                  <c:v>7.0000000000000007E-2</c:v>
                </c:pt>
                <c:pt idx="105">
                  <c:v>6.7000000000000004E-2</c:v>
                </c:pt>
                <c:pt idx="106">
                  <c:v>6.4000000000000001E-2</c:v>
                </c:pt>
                <c:pt idx="107">
                  <c:v>6.0999999999999999E-2</c:v>
                </c:pt>
                <c:pt idx="108">
                  <c:v>6.0999999999999999E-2</c:v>
                </c:pt>
                <c:pt idx="109">
                  <c:v>6.3E-2</c:v>
                </c:pt>
                <c:pt idx="110">
                  <c:v>0.06</c:v>
                </c:pt>
                <c:pt idx="111">
                  <c:v>6.3E-2</c:v>
                </c:pt>
                <c:pt idx="112">
                  <c:v>6.4000000000000001E-2</c:v>
                </c:pt>
                <c:pt idx="113">
                  <c:v>6.4000000000000001E-2</c:v>
                </c:pt>
                <c:pt idx="114">
                  <c:v>6.4000000000000001E-2</c:v>
                </c:pt>
                <c:pt idx="115">
                  <c:v>6.3E-2</c:v>
                </c:pt>
                <c:pt idx="116">
                  <c:v>6.7000000000000004E-2</c:v>
                </c:pt>
                <c:pt idx="117">
                  <c:v>6.8000000000000005E-2</c:v>
                </c:pt>
                <c:pt idx="118">
                  <c:v>6.8000000000000005E-2</c:v>
                </c:pt>
                <c:pt idx="119">
                  <c:v>7.0999999999999994E-2</c:v>
                </c:pt>
                <c:pt idx="120">
                  <c:v>7.2999999999999995E-2</c:v>
                </c:pt>
                <c:pt idx="121">
                  <c:v>7.0999999999999994E-2</c:v>
                </c:pt>
                <c:pt idx="122">
                  <c:v>7.1999999999999995E-2</c:v>
                </c:pt>
                <c:pt idx="123">
                  <c:v>6.9000000000000006E-2</c:v>
                </c:pt>
                <c:pt idx="124">
                  <c:v>6.8000000000000005E-2</c:v>
                </c:pt>
                <c:pt idx="125">
                  <c:v>6.6000000000000003E-2</c:v>
                </c:pt>
                <c:pt idx="126">
                  <c:v>6.9000000000000006E-2</c:v>
                </c:pt>
                <c:pt idx="127">
                  <c:v>6.8000000000000005E-2</c:v>
                </c:pt>
                <c:pt idx="128">
                  <c:v>6.3E-2</c:v>
                </c:pt>
                <c:pt idx="129">
                  <c:v>5.7000000000000002E-2</c:v>
                </c:pt>
                <c:pt idx="130">
                  <c:v>5.0999999999999997E-2</c:v>
                </c:pt>
                <c:pt idx="131">
                  <c:v>4.3999999999999997E-2</c:v>
                </c:pt>
                <c:pt idx="132">
                  <c:v>3.4000000000000002E-2</c:v>
                </c:pt>
                <c:pt idx="133">
                  <c:v>3.1E-2</c:v>
                </c:pt>
                <c:pt idx="134">
                  <c:v>2.5000000000000001E-2</c:v>
                </c:pt>
                <c:pt idx="135">
                  <c:v>2.1999999999999999E-2</c:v>
                </c:pt>
                <c:pt idx="136">
                  <c:v>1.9E-2</c:v>
                </c:pt>
                <c:pt idx="137">
                  <c:v>1.0999999999999999E-2</c:v>
                </c:pt>
                <c:pt idx="138">
                  <c:v>4.0000000000000001E-3</c:v>
                </c:pt>
                <c:pt idx="139">
                  <c:v>-1E-3</c:v>
                </c:pt>
                <c:pt idx="140">
                  <c:v>-3.0000000000000001E-3</c:v>
                </c:pt>
                <c:pt idx="141">
                  <c:v>-6.0000000000000001E-3</c:v>
                </c:pt>
                <c:pt idx="142">
                  <c:v>-7.0000000000000001E-3</c:v>
                </c:pt>
                <c:pt idx="143">
                  <c:v>-8.9999999999999993E-3</c:v>
                </c:pt>
                <c:pt idx="144">
                  <c:v>-8.0000000000000002E-3</c:v>
                </c:pt>
                <c:pt idx="145">
                  <c:v>-1.2E-2</c:v>
                </c:pt>
                <c:pt idx="146">
                  <c:v>-1.2E-2</c:v>
                </c:pt>
                <c:pt idx="147">
                  <c:v>-1.4999999999999999E-2</c:v>
                </c:pt>
                <c:pt idx="148">
                  <c:v>-1.4999999999999999E-2</c:v>
                </c:pt>
                <c:pt idx="149">
                  <c:v>-1.2E-2</c:v>
                </c:pt>
                <c:pt idx="150">
                  <c:v>-1.4E-2</c:v>
                </c:pt>
                <c:pt idx="151">
                  <c:v>-1.2E-2</c:v>
                </c:pt>
                <c:pt idx="152">
                  <c:v>-0.01</c:v>
                </c:pt>
                <c:pt idx="153">
                  <c:v>-8.0000000000000002E-3</c:v>
                </c:pt>
                <c:pt idx="154">
                  <c:v>-6.0000000000000001E-3</c:v>
                </c:pt>
                <c:pt idx="155">
                  <c:v>-5.0000000000000001E-3</c:v>
                </c:pt>
                <c:pt idx="156">
                  <c:v>-3.0000000000000001E-3</c:v>
                </c:pt>
                <c:pt idx="157">
                  <c:v>-3.0000000000000001E-3</c:v>
                </c:pt>
                <c:pt idx="158">
                  <c:v>-1E-3</c:v>
                </c:pt>
                <c:pt idx="159">
                  <c:v>4.0000000000000001E-3</c:v>
                </c:pt>
                <c:pt idx="160">
                  <c:v>6.0000000000000001E-3</c:v>
                </c:pt>
                <c:pt idx="161">
                  <c:v>1.2E-2</c:v>
                </c:pt>
                <c:pt idx="162">
                  <c:v>1.7000000000000001E-2</c:v>
                </c:pt>
                <c:pt idx="163">
                  <c:v>2.1000000000000001E-2</c:v>
                </c:pt>
                <c:pt idx="164">
                  <c:v>2.4E-2</c:v>
                </c:pt>
                <c:pt idx="165">
                  <c:v>2.8000000000000001E-2</c:v>
                </c:pt>
                <c:pt idx="166">
                  <c:v>3.1E-2</c:v>
                </c:pt>
                <c:pt idx="167">
                  <c:v>3.5000000000000003E-2</c:v>
                </c:pt>
                <c:pt idx="168">
                  <c:v>3.7999999999999999E-2</c:v>
                </c:pt>
                <c:pt idx="169">
                  <c:v>4.2000000000000003E-2</c:v>
                </c:pt>
                <c:pt idx="170">
                  <c:v>4.4999999999999998E-2</c:v>
                </c:pt>
                <c:pt idx="171">
                  <c:v>4.7E-2</c:v>
                </c:pt>
                <c:pt idx="172">
                  <c:v>4.7E-2</c:v>
                </c:pt>
                <c:pt idx="173">
                  <c:v>4.8000000000000001E-2</c:v>
                </c:pt>
                <c:pt idx="174">
                  <c:v>0.05</c:v>
                </c:pt>
                <c:pt idx="175">
                  <c:v>4.9000000000000002E-2</c:v>
                </c:pt>
                <c:pt idx="176">
                  <c:v>5.0999999999999997E-2</c:v>
                </c:pt>
                <c:pt idx="177">
                  <c:v>5.1999999999999998E-2</c:v>
                </c:pt>
                <c:pt idx="178">
                  <c:v>5.0999999999999997E-2</c:v>
                </c:pt>
                <c:pt idx="179">
                  <c:v>5.5E-2</c:v>
                </c:pt>
                <c:pt idx="180">
                  <c:v>5.8999999999999997E-2</c:v>
                </c:pt>
                <c:pt idx="181">
                  <c:v>6.3E-2</c:v>
                </c:pt>
                <c:pt idx="182">
                  <c:v>6.5000000000000002E-2</c:v>
                </c:pt>
                <c:pt idx="183">
                  <c:v>6.7000000000000004E-2</c:v>
                </c:pt>
                <c:pt idx="184">
                  <c:v>7.0999999999999994E-2</c:v>
                </c:pt>
                <c:pt idx="185">
                  <c:v>7.2999999999999995E-2</c:v>
                </c:pt>
                <c:pt idx="186">
                  <c:v>7.5999999999999998E-2</c:v>
                </c:pt>
                <c:pt idx="187">
                  <c:v>7.9000000000000001E-2</c:v>
                </c:pt>
                <c:pt idx="188">
                  <c:v>8.3000000000000004E-2</c:v>
                </c:pt>
                <c:pt idx="189">
                  <c:v>8.5999999999999993E-2</c:v>
                </c:pt>
                <c:pt idx="190">
                  <c:v>9.0999999999999998E-2</c:v>
                </c:pt>
                <c:pt idx="191">
                  <c:v>9.5000000000000001E-2</c:v>
                </c:pt>
                <c:pt idx="192">
                  <c:v>9.8000000000000004E-2</c:v>
                </c:pt>
                <c:pt idx="193">
                  <c:v>9.9000000000000005E-2</c:v>
                </c:pt>
                <c:pt idx="194">
                  <c:v>0.1</c:v>
                </c:pt>
                <c:pt idx="195">
                  <c:v>0.10299999999999999</c:v>
                </c:pt>
                <c:pt idx="196">
                  <c:v>0.105</c:v>
                </c:pt>
                <c:pt idx="197">
                  <c:v>0.105</c:v>
                </c:pt>
                <c:pt idx="198">
                  <c:v>0.106</c:v>
                </c:pt>
                <c:pt idx="199">
                  <c:v>0.108</c:v>
                </c:pt>
                <c:pt idx="200">
                  <c:v>0.108</c:v>
                </c:pt>
                <c:pt idx="201">
                  <c:v>0.109</c:v>
                </c:pt>
                <c:pt idx="202">
                  <c:v>0.107</c:v>
                </c:pt>
                <c:pt idx="203">
                  <c:v>0.108</c:v>
                </c:pt>
                <c:pt idx="204">
                  <c:v>0.104</c:v>
                </c:pt>
                <c:pt idx="205">
                  <c:v>0.104</c:v>
                </c:pt>
                <c:pt idx="206">
                  <c:v>0.107</c:v>
                </c:pt>
                <c:pt idx="207">
                  <c:v>0.10199999999999999</c:v>
                </c:pt>
                <c:pt idx="208">
                  <c:v>0.10199999999999999</c:v>
                </c:pt>
                <c:pt idx="209">
                  <c:v>0.104</c:v>
                </c:pt>
                <c:pt idx="210">
                  <c:v>0.10299999999999999</c:v>
                </c:pt>
                <c:pt idx="211">
                  <c:v>0.10100000000000001</c:v>
                </c:pt>
                <c:pt idx="212">
                  <c:v>0.106</c:v>
                </c:pt>
                <c:pt idx="213">
                  <c:v>0.10299999999999999</c:v>
                </c:pt>
                <c:pt idx="214">
                  <c:v>0.106</c:v>
                </c:pt>
                <c:pt idx="215">
                  <c:v>0.105</c:v>
                </c:pt>
                <c:pt idx="216">
                  <c:v>0.105</c:v>
                </c:pt>
                <c:pt idx="217">
                  <c:v>0.105</c:v>
                </c:pt>
                <c:pt idx="218">
                  <c:v>0.10299999999999999</c:v>
                </c:pt>
                <c:pt idx="219">
                  <c:v>0.105</c:v>
                </c:pt>
                <c:pt idx="220">
                  <c:v>0.106</c:v>
                </c:pt>
                <c:pt idx="221">
                  <c:v>0.106</c:v>
                </c:pt>
                <c:pt idx="222">
                  <c:v>0.108</c:v>
                </c:pt>
                <c:pt idx="223">
                  <c:v>0.109</c:v>
                </c:pt>
                <c:pt idx="224">
                  <c:v>0.108</c:v>
                </c:pt>
                <c:pt idx="225">
                  <c:v>0.11</c:v>
                </c:pt>
                <c:pt idx="226">
                  <c:v>0.11</c:v>
                </c:pt>
                <c:pt idx="227">
                  <c:v>0.109</c:v>
                </c:pt>
                <c:pt idx="228">
                  <c:v>0.109</c:v>
                </c:pt>
                <c:pt idx="229">
                  <c:v>0.107</c:v>
                </c:pt>
                <c:pt idx="230">
                  <c:v>0.105</c:v>
                </c:pt>
                <c:pt idx="231">
                  <c:v>0.104</c:v>
                </c:pt>
                <c:pt idx="232">
                  <c:v>0.10199999999999999</c:v>
                </c:pt>
                <c:pt idx="233">
                  <c:v>0.1</c:v>
                </c:pt>
                <c:pt idx="234">
                  <c:v>9.8000000000000004E-2</c:v>
                </c:pt>
                <c:pt idx="235">
                  <c:v>9.8000000000000004E-2</c:v>
                </c:pt>
                <c:pt idx="236">
                  <c:v>9.6000000000000002E-2</c:v>
                </c:pt>
                <c:pt idx="237">
                  <c:v>9.8000000000000004E-2</c:v>
                </c:pt>
                <c:pt idx="238">
                  <c:v>0.1</c:v>
                </c:pt>
                <c:pt idx="239">
                  <c:v>9.6000000000000002E-2</c:v>
                </c:pt>
                <c:pt idx="240">
                  <c:v>9.2999999999999999E-2</c:v>
                </c:pt>
                <c:pt idx="241">
                  <c:v>9.1999999999999998E-2</c:v>
                </c:pt>
                <c:pt idx="242">
                  <c:v>9.2999999999999999E-2</c:v>
                </c:pt>
                <c:pt idx="243">
                  <c:v>9.2999999999999999E-2</c:v>
                </c:pt>
                <c:pt idx="244">
                  <c:v>9.1999999999999998E-2</c:v>
                </c:pt>
                <c:pt idx="245">
                  <c:v>8.8999999999999996E-2</c:v>
                </c:pt>
                <c:pt idx="246">
                  <c:v>8.6999999999999994E-2</c:v>
                </c:pt>
                <c:pt idx="247">
                  <c:v>8.4000000000000005E-2</c:v>
                </c:pt>
                <c:pt idx="248">
                  <c:v>7.8E-2</c:v>
                </c:pt>
                <c:pt idx="249">
                  <c:v>7.1999999999999995E-2</c:v>
                </c:pt>
                <c:pt idx="250">
                  <c:v>6.6000000000000003E-2</c:v>
                </c:pt>
                <c:pt idx="251">
                  <c:v>6.6000000000000003E-2</c:v>
                </c:pt>
                <c:pt idx="252">
                  <c:v>6.3E-2</c:v>
                </c:pt>
                <c:pt idx="253">
                  <c:v>6.4000000000000001E-2</c:v>
                </c:pt>
                <c:pt idx="254">
                  <c:v>6.2E-2</c:v>
                </c:pt>
                <c:pt idx="255">
                  <c:v>6.2E-2</c:v>
                </c:pt>
                <c:pt idx="256">
                  <c:v>6.0999999999999999E-2</c:v>
                </c:pt>
                <c:pt idx="257">
                  <c:v>6.4000000000000001E-2</c:v>
                </c:pt>
                <c:pt idx="258">
                  <c:v>6.5000000000000002E-2</c:v>
                </c:pt>
                <c:pt idx="259">
                  <c:v>6.8000000000000005E-2</c:v>
                </c:pt>
                <c:pt idx="260">
                  <c:v>6.9000000000000006E-2</c:v>
                </c:pt>
                <c:pt idx="261">
                  <c:v>6.6000000000000003E-2</c:v>
                </c:pt>
                <c:pt idx="262">
                  <c:v>7.0999999999999994E-2</c:v>
                </c:pt>
                <c:pt idx="263">
                  <c:v>7.0999999999999994E-2</c:v>
                </c:pt>
                <c:pt idx="264">
                  <c:v>7.2999999999999995E-2</c:v>
                </c:pt>
                <c:pt idx="265">
                  <c:v>6.7000000000000004E-2</c:v>
                </c:pt>
                <c:pt idx="266">
                  <c:v>6.6000000000000003E-2</c:v>
                </c:pt>
                <c:pt idx="267">
                  <c:v>6.3E-2</c:v>
                </c:pt>
                <c:pt idx="268">
                  <c:v>5.8999999999999997E-2</c:v>
                </c:pt>
                <c:pt idx="269">
                  <c:v>5.2999999999999999E-2</c:v>
                </c:pt>
                <c:pt idx="270">
                  <c:v>4.9000000000000002E-2</c:v>
                </c:pt>
                <c:pt idx="271">
                  <c:v>4.8000000000000001E-2</c:v>
                </c:pt>
                <c:pt idx="272">
                  <c:v>4.5999999999999999E-2</c:v>
                </c:pt>
                <c:pt idx="273">
                  <c:v>4.8000000000000001E-2</c:v>
                </c:pt>
                <c:pt idx="274">
                  <c:v>4.4999999999999998E-2</c:v>
                </c:pt>
                <c:pt idx="275">
                  <c:v>4.7E-2</c:v>
                </c:pt>
                <c:pt idx="276">
                  <c:v>4.8000000000000001E-2</c:v>
                </c:pt>
                <c:pt idx="277">
                  <c:v>5.5E-2</c:v>
                </c:pt>
                <c:pt idx="278">
                  <c:v>5.5E-2</c:v>
                </c:pt>
                <c:pt idx="279">
                  <c:v>6.3E-2</c:v>
                </c:pt>
                <c:pt idx="280">
                  <c:v>6.9000000000000006E-2</c:v>
                </c:pt>
                <c:pt idx="281">
                  <c:v>7.8E-2</c:v>
                </c:pt>
                <c:pt idx="282">
                  <c:v>8.5000000000000006E-2</c:v>
                </c:pt>
                <c:pt idx="283">
                  <c:v>9.4E-2</c:v>
                </c:pt>
                <c:pt idx="284">
                  <c:v>0.111</c:v>
                </c:pt>
                <c:pt idx="285">
                  <c:v>0.124</c:v>
                </c:pt>
                <c:pt idx="286">
                  <c:v>0.13900000000000001</c:v>
                </c:pt>
                <c:pt idx="287">
                  <c:v>0.154</c:v>
                </c:pt>
                <c:pt idx="288">
                  <c:v>0.16400000000000001</c:v>
                </c:pt>
                <c:pt idx="289">
                  <c:v>0.17199999999999999</c:v>
                </c:pt>
                <c:pt idx="290">
                  <c:v>0.185</c:v>
                </c:pt>
                <c:pt idx="291">
                  <c:v>0.187</c:v>
                </c:pt>
                <c:pt idx="292">
                  <c:v>0.191</c:v>
                </c:pt>
                <c:pt idx="293">
                  <c:v>0.191</c:v>
                </c:pt>
                <c:pt idx="294">
                  <c:v>0.19</c:v>
                </c:pt>
                <c:pt idx="295">
                  <c:v>0.183</c:v>
                </c:pt>
                <c:pt idx="296">
                  <c:v>0.17100000000000001</c:v>
                </c:pt>
                <c:pt idx="297">
                  <c:v>0.159</c:v>
                </c:pt>
                <c:pt idx="298">
                  <c:v>0.14399999999999999</c:v>
                </c:pt>
                <c:pt idx="299">
                  <c:v>0.126</c:v>
                </c:pt>
                <c:pt idx="300">
                  <c:v>0.114</c:v>
                </c:pt>
                <c:pt idx="301">
                  <c:v>0.104</c:v>
                </c:pt>
                <c:pt idx="302">
                  <c:v>0.09</c:v>
                </c:pt>
                <c:pt idx="303">
                  <c:v>8.1000000000000003E-2</c:v>
                </c:pt>
                <c:pt idx="304">
                  <c:v>7.3999999999999996E-2</c:v>
                </c:pt>
                <c:pt idx="305">
                  <c:v>6.6000000000000003E-2</c:v>
                </c:pt>
                <c:pt idx="306">
                  <c:v>5.8999999999999997E-2</c:v>
                </c:pt>
                <c:pt idx="307">
                  <c:v>5.3999999999999999E-2</c:v>
                </c:pt>
                <c:pt idx="308">
                  <c:v>4.5999999999999999E-2</c:v>
                </c:pt>
                <c:pt idx="309">
                  <c:v>4.3999999999999997E-2</c:v>
                </c:pt>
                <c:pt idx="310">
                  <c:v>4.1000000000000002E-2</c:v>
                </c:pt>
                <c:pt idx="311">
                  <c:v>3.4000000000000002E-2</c:v>
                </c:pt>
                <c:pt idx="312">
                  <c:v>3.1E-2</c:v>
                </c:pt>
                <c:pt idx="313">
                  <c:v>2.5999999999999999E-2</c:v>
                </c:pt>
                <c:pt idx="314">
                  <c:v>2.4E-2</c:v>
                </c:pt>
                <c:pt idx="315">
                  <c:v>2.4E-2</c:v>
                </c:pt>
                <c:pt idx="316">
                  <c:v>2.4E-2</c:v>
                </c:pt>
                <c:pt idx="317">
                  <c:v>2.8000000000000001E-2</c:v>
                </c:pt>
                <c:pt idx="318">
                  <c:v>2.7E-2</c:v>
                </c:pt>
                <c:pt idx="319">
                  <c:v>2.7E-2</c:v>
                </c:pt>
                <c:pt idx="320">
                  <c:v>2.5999999999999999E-2</c:v>
                </c:pt>
                <c:pt idx="321">
                  <c:v>2.7E-2</c:v>
                </c:pt>
                <c:pt idx="322">
                  <c:v>2.8000000000000001E-2</c:v>
                </c:pt>
                <c:pt idx="323">
                  <c:v>3.3000000000000002E-2</c:v>
                </c:pt>
                <c:pt idx="324">
                  <c:v>3.5999999999999997E-2</c:v>
                </c:pt>
                <c:pt idx="325">
                  <c:v>4.1000000000000002E-2</c:v>
                </c:pt>
                <c:pt idx="326">
                  <c:v>4.2999999999999997E-2</c:v>
                </c:pt>
                <c:pt idx="327">
                  <c:v>4.1000000000000002E-2</c:v>
                </c:pt>
                <c:pt idx="328">
                  <c:v>3.6999999999999998E-2</c:v>
                </c:pt>
                <c:pt idx="329">
                  <c:v>0.03</c:v>
                </c:pt>
                <c:pt idx="33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Sheet1!$A$2:$A$339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59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2"/>
          <c:min val="-0.02"/>
        </c:scaling>
        <c:delete val="0"/>
        <c:axPos val="l"/>
        <c:majorGridlines>
          <c:spPr>
            <a:ln w="2412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5905280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2"/>
          <c:min val="-0.0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9646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9979894179715456"/>
          <c:y val="0.13937418498007523"/>
          <c:w val="0.15575964619160634"/>
          <c:h val="7.400316479894041E-2"/>
        </c:manualLayout>
      </c:layout>
      <c:overlay val="0"/>
      <c:spPr>
        <a:solidFill>
          <a:schemeClr val="bg1"/>
        </a:solidFill>
        <a:ln w="2412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292">
      <a:solidFill>
        <a:schemeClr val="tx1"/>
      </a:solidFill>
      <a:prstDash val="solid"/>
    </a:ln>
  </c:spPr>
  <c:txPr>
    <a:bodyPr/>
    <a:lstStyle/>
    <a:p>
      <a:pPr>
        <a:defRPr sz="13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/>
              <a:t>CU Loan Growth</a:t>
            </a:r>
          </a:p>
        </c:rich>
      </c:tx>
      <c:layout>
        <c:manualLayout>
          <c:xMode val="edge"/>
          <c:yMode val="edge"/>
          <c:x val="0.37610499679877513"/>
          <c:y val="2.8163755061951394E-2"/>
        </c:manualLayout>
      </c:layout>
      <c:overlay val="0"/>
      <c:spPr>
        <a:noFill/>
        <a:ln w="192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024704989227333E-2"/>
          <c:y val="0.13594545232413743"/>
          <c:w val="0.87595734248986901"/>
          <c:h val="0.80928417774079953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Sheet1!$B$2:$B$339</c:f>
              <c:numCache>
                <c:formatCode>General</c:formatCode>
                <c:ptCount val="338"/>
                <c:pt idx="38">
                  <c:v>0.24</c:v>
                </c:pt>
                <c:pt idx="39">
                  <c:v>0.24</c:v>
                </c:pt>
                <c:pt idx="40">
                  <c:v>0.24</c:v>
                </c:pt>
                <c:pt idx="41">
                  <c:v>0.24</c:v>
                </c:pt>
                <c:pt idx="42">
                  <c:v>0.24</c:v>
                </c:pt>
                <c:pt idx="43">
                  <c:v>0.24</c:v>
                </c:pt>
                <c:pt idx="44">
                  <c:v>0.24</c:v>
                </c:pt>
                <c:pt idx="45">
                  <c:v>0.24</c:v>
                </c:pt>
                <c:pt idx="46">
                  <c:v>0.24</c:v>
                </c:pt>
                <c:pt idx="47">
                  <c:v>0.24</c:v>
                </c:pt>
                <c:pt idx="119">
                  <c:v>0.24</c:v>
                </c:pt>
                <c:pt idx="120">
                  <c:v>0.24</c:v>
                </c:pt>
                <c:pt idx="121">
                  <c:v>0.24</c:v>
                </c:pt>
                <c:pt idx="122">
                  <c:v>0.24</c:v>
                </c:pt>
                <c:pt idx="123">
                  <c:v>0.24</c:v>
                </c:pt>
                <c:pt idx="124">
                  <c:v>0.24</c:v>
                </c:pt>
                <c:pt idx="125">
                  <c:v>0.24</c:v>
                </c:pt>
                <c:pt idx="126">
                  <c:v>0.24</c:v>
                </c:pt>
                <c:pt idx="127">
                  <c:v>0.24</c:v>
                </c:pt>
                <c:pt idx="128">
                  <c:v>0.24</c:v>
                </c:pt>
                <c:pt idx="129">
                  <c:v>0.24</c:v>
                </c:pt>
                <c:pt idx="130">
                  <c:v>0.24</c:v>
                </c:pt>
                <c:pt idx="131">
                  <c:v>0.24</c:v>
                </c:pt>
                <c:pt idx="132">
                  <c:v>0.24</c:v>
                </c:pt>
                <c:pt idx="133">
                  <c:v>0.24</c:v>
                </c:pt>
                <c:pt idx="134">
                  <c:v>0.24</c:v>
                </c:pt>
                <c:pt idx="135">
                  <c:v>0.24</c:v>
                </c:pt>
                <c:pt idx="136">
                  <c:v>0.24</c:v>
                </c:pt>
                <c:pt idx="137">
                  <c:v>0.24</c:v>
                </c:pt>
                <c:pt idx="266">
                  <c:v>0.24</c:v>
                </c:pt>
                <c:pt idx="267">
                  <c:v>0.24</c:v>
                </c:pt>
                <c:pt idx="26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05280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Sheet1!$C$339</c:f>
              <c:strCache>
                <c:ptCount val="1"/>
              </c:strCache>
            </c:strRef>
          </c:tx>
          <c:spPr>
            <a:solidFill>
              <a:srgbClr val="FF9900"/>
            </a:solidFill>
            <a:ln w="9646">
              <a:solidFill>
                <a:schemeClr val="tx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Sheet1!$C$2:$C$339</c:f>
              <c:numCache>
                <c:formatCode>0.00%</c:formatCode>
                <c:ptCount val="338"/>
                <c:pt idx="0">
                  <c:v>6.7000000000000004E-2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6.2E-2</c:v>
                </c:pt>
                <c:pt idx="4">
                  <c:v>6.0999999999999999E-2</c:v>
                </c:pt>
                <c:pt idx="5">
                  <c:v>5.8000000000000003E-2</c:v>
                </c:pt>
                <c:pt idx="6">
                  <c:v>5.8000000000000003E-2</c:v>
                </c:pt>
                <c:pt idx="7">
                  <c:v>6.0999999999999999E-2</c:v>
                </c:pt>
                <c:pt idx="8">
                  <c:v>6.7000000000000004E-2</c:v>
                </c:pt>
                <c:pt idx="9">
                  <c:v>6.8000000000000005E-2</c:v>
                </c:pt>
                <c:pt idx="10">
                  <c:v>6.9000000000000006E-2</c:v>
                </c:pt>
                <c:pt idx="11">
                  <c:v>7.1999999999999995E-2</c:v>
                </c:pt>
                <c:pt idx="12">
                  <c:v>7.5999999999999998E-2</c:v>
                </c:pt>
                <c:pt idx="13">
                  <c:v>8.3000000000000004E-2</c:v>
                </c:pt>
                <c:pt idx="14">
                  <c:v>0.09</c:v>
                </c:pt>
                <c:pt idx="15">
                  <c:v>9.2999999999999999E-2</c:v>
                </c:pt>
                <c:pt idx="16">
                  <c:v>9.9000000000000005E-2</c:v>
                </c:pt>
                <c:pt idx="17">
                  <c:v>0.105</c:v>
                </c:pt>
                <c:pt idx="18">
                  <c:v>0.106</c:v>
                </c:pt>
                <c:pt idx="19">
                  <c:v>0.111</c:v>
                </c:pt>
                <c:pt idx="20">
                  <c:v>0.113</c:v>
                </c:pt>
                <c:pt idx="21">
                  <c:v>0.11600000000000001</c:v>
                </c:pt>
                <c:pt idx="22">
                  <c:v>0.123</c:v>
                </c:pt>
                <c:pt idx="23">
                  <c:v>0.126</c:v>
                </c:pt>
                <c:pt idx="24">
                  <c:v>0.126</c:v>
                </c:pt>
                <c:pt idx="25">
                  <c:v>0.125</c:v>
                </c:pt>
                <c:pt idx="26">
                  <c:v>0.12</c:v>
                </c:pt>
                <c:pt idx="27">
                  <c:v>0.11700000000000001</c:v>
                </c:pt>
                <c:pt idx="28">
                  <c:v>0.113</c:v>
                </c:pt>
                <c:pt idx="29">
                  <c:v>0.108</c:v>
                </c:pt>
                <c:pt idx="30">
                  <c:v>0.108</c:v>
                </c:pt>
                <c:pt idx="31">
                  <c:v>0.10100000000000001</c:v>
                </c:pt>
                <c:pt idx="32">
                  <c:v>9.1999999999999998E-2</c:v>
                </c:pt>
                <c:pt idx="33">
                  <c:v>8.7999999999999995E-2</c:v>
                </c:pt>
                <c:pt idx="34">
                  <c:v>8.3000000000000004E-2</c:v>
                </c:pt>
                <c:pt idx="35">
                  <c:v>7.6999999999999999E-2</c:v>
                </c:pt>
                <c:pt idx="36">
                  <c:v>7.5999999999999998E-2</c:v>
                </c:pt>
                <c:pt idx="37">
                  <c:v>7.4999999999999997E-2</c:v>
                </c:pt>
                <c:pt idx="38">
                  <c:v>7.2999999999999995E-2</c:v>
                </c:pt>
                <c:pt idx="39">
                  <c:v>7.0000000000000007E-2</c:v>
                </c:pt>
                <c:pt idx="40">
                  <c:v>6.8000000000000005E-2</c:v>
                </c:pt>
                <c:pt idx="41">
                  <c:v>6.9000000000000006E-2</c:v>
                </c:pt>
                <c:pt idx="42">
                  <c:v>7.1999999999999995E-2</c:v>
                </c:pt>
                <c:pt idx="43">
                  <c:v>7.4999999999999997E-2</c:v>
                </c:pt>
                <c:pt idx="44">
                  <c:v>7.8E-2</c:v>
                </c:pt>
                <c:pt idx="45">
                  <c:v>7.9000000000000001E-2</c:v>
                </c:pt>
                <c:pt idx="46">
                  <c:v>7.9000000000000001E-2</c:v>
                </c:pt>
                <c:pt idx="47">
                  <c:v>7.9000000000000001E-2</c:v>
                </c:pt>
                <c:pt idx="48">
                  <c:v>7.9000000000000001E-2</c:v>
                </c:pt>
                <c:pt idx="49">
                  <c:v>7.5999999999999998E-2</c:v>
                </c:pt>
                <c:pt idx="50">
                  <c:v>7.4999999999999997E-2</c:v>
                </c:pt>
                <c:pt idx="51">
                  <c:v>7.3999999999999996E-2</c:v>
                </c:pt>
                <c:pt idx="52">
                  <c:v>7.2999999999999995E-2</c:v>
                </c:pt>
                <c:pt idx="53">
                  <c:v>7.2999999999999995E-2</c:v>
                </c:pt>
                <c:pt idx="54">
                  <c:v>6.9000000000000006E-2</c:v>
                </c:pt>
                <c:pt idx="55">
                  <c:v>6.6000000000000003E-2</c:v>
                </c:pt>
                <c:pt idx="56">
                  <c:v>6.6000000000000003E-2</c:v>
                </c:pt>
                <c:pt idx="57">
                  <c:v>6.5000000000000002E-2</c:v>
                </c:pt>
                <c:pt idx="58">
                  <c:v>6.4000000000000001E-2</c:v>
                </c:pt>
                <c:pt idx="59">
                  <c:v>6.9000000000000006E-2</c:v>
                </c:pt>
                <c:pt idx="60">
                  <c:v>7.0999999999999994E-2</c:v>
                </c:pt>
                <c:pt idx="61">
                  <c:v>7.5999999999999998E-2</c:v>
                </c:pt>
                <c:pt idx="62">
                  <c:v>8.1000000000000003E-2</c:v>
                </c:pt>
                <c:pt idx="63">
                  <c:v>8.5999999999999993E-2</c:v>
                </c:pt>
                <c:pt idx="64">
                  <c:v>0.09</c:v>
                </c:pt>
                <c:pt idx="65">
                  <c:v>9.2999999999999999E-2</c:v>
                </c:pt>
                <c:pt idx="66">
                  <c:v>9.5000000000000001E-2</c:v>
                </c:pt>
                <c:pt idx="67">
                  <c:v>9.8000000000000004E-2</c:v>
                </c:pt>
                <c:pt idx="68">
                  <c:v>0.104</c:v>
                </c:pt>
                <c:pt idx="69">
                  <c:v>0.104</c:v>
                </c:pt>
                <c:pt idx="70">
                  <c:v>0.106</c:v>
                </c:pt>
                <c:pt idx="71">
                  <c:v>0.112</c:v>
                </c:pt>
                <c:pt idx="72">
                  <c:v>0.113</c:v>
                </c:pt>
                <c:pt idx="73">
                  <c:v>0.112</c:v>
                </c:pt>
                <c:pt idx="74">
                  <c:v>0.108</c:v>
                </c:pt>
                <c:pt idx="75">
                  <c:v>0.106</c:v>
                </c:pt>
                <c:pt idx="76">
                  <c:v>0.107</c:v>
                </c:pt>
                <c:pt idx="77">
                  <c:v>0.10299999999999999</c:v>
                </c:pt>
                <c:pt idx="78">
                  <c:v>0.106</c:v>
                </c:pt>
                <c:pt idx="79">
                  <c:v>0.107</c:v>
                </c:pt>
                <c:pt idx="80">
                  <c:v>0.104</c:v>
                </c:pt>
                <c:pt idx="81">
                  <c:v>0.109</c:v>
                </c:pt>
                <c:pt idx="82">
                  <c:v>0.11</c:v>
                </c:pt>
                <c:pt idx="83">
                  <c:v>0.10199999999999999</c:v>
                </c:pt>
                <c:pt idx="84">
                  <c:v>0.104</c:v>
                </c:pt>
                <c:pt idx="85">
                  <c:v>0.107</c:v>
                </c:pt>
                <c:pt idx="86">
                  <c:v>0.108</c:v>
                </c:pt>
                <c:pt idx="87">
                  <c:v>0.107</c:v>
                </c:pt>
                <c:pt idx="88">
                  <c:v>0.105</c:v>
                </c:pt>
                <c:pt idx="89">
                  <c:v>0.106</c:v>
                </c:pt>
                <c:pt idx="90">
                  <c:v>0.104</c:v>
                </c:pt>
                <c:pt idx="91">
                  <c:v>0.10199999999999999</c:v>
                </c:pt>
                <c:pt idx="92">
                  <c:v>0.1</c:v>
                </c:pt>
                <c:pt idx="93">
                  <c:v>9.7000000000000003E-2</c:v>
                </c:pt>
                <c:pt idx="94">
                  <c:v>9.5000000000000001E-2</c:v>
                </c:pt>
                <c:pt idx="95">
                  <c:v>9.4E-2</c:v>
                </c:pt>
                <c:pt idx="96">
                  <c:v>8.7999999999999995E-2</c:v>
                </c:pt>
                <c:pt idx="97">
                  <c:v>8.1000000000000003E-2</c:v>
                </c:pt>
                <c:pt idx="98">
                  <c:v>8.2000000000000003E-2</c:v>
                </c:pt>
                <c:pt idx="99">
                  <c:v>0.08</c:v>
                </c:pt>
                <c:pt idx="100">
                  <c:v>7.9000000000000001E-2</c:v>
                </c:pt>
                <c:pt idx="101">
                  <c:v>7.6999999999999999E-2</c:v>
                </c:pt>
                <c:pt idx="102">
                  <c:v>7.3999999999999996E-2</c:v>
                </c:pt>
                <c:pt idx="103">
                  <c:v>7.3999999999999996E-2</c:v>
                </c:pt>
                <c:pt idx="104">
                  <c:v>7.0000000000000007E-2</c:v>
                </c:pt>
                <c:pt idx="105">
                  <c:v>6.7000000000000004E-2</c:v>
                </c:pt>
                <c:pt idx="106">
                  <c:v>6.4000000000000001E-2</c:v>
                </c:pt>
                <c:pt idx="107">
                  <c:v>6.0999999999999999E-2</c:v>
                </c:pt>
                <c:pt idx="108">
                  <c:v>6.0999999999999999E-2</c:v>
                </c:pt>
                <c:pt idx="109">
                  <c:v>6.3E-2</c:v>
                </c:pt>
                <c:pt idx="110">
                  <c:v>0.06</c:v>
                </c:pt>
                <c:pt idx="111">
                  <c:v>6.3E-2</c:v>
                </c:pt>
                <c:pt idx="112">
                  <c:v>6.4000000000000001E-2</c:v>
                </c:pt>
                <c:pt idx="113">
                  <c:v>6.4000000000000001E-2</c:v>
                </c:pt>
                <c:pt idx="114">
                  <c:v>6.4000000000000001E-2</c:v>
                </c:pt>
                <c:pt idx="115">
                  <c:v>6.3E-2</c:v>
                </c:pt>
                <c:pt idx="116">
                  <c:v>6.7000000000000004E-2</c:v>
                </c:pt>
                <c:pt idx="117">
                  <c:v>6.8000000000000005E-2</c:v>
                </c:pt>
                <c:pt idx="118">
                  <c:v>6.8000000000000005E-2</c:v>
                </c:pt>
                <c:pt idx="119">
                  <c:v>7.0999999999999994E-2</c:v>
                </c:pt>
                <c:pt idx="120">
                  <c:v>7.2999999999999995E-2</c:v>
                </c:pt>
                <c:pt idx="121">
                  <c:v>7.0999999999999994E-2</c:v>
                </c:pt>
                <c:pt idx="122">
                  <c:v>7.1999999999999995E-2</c:v>
                </c:pt>
                <c:pt idx="123">
                  <c:v>6.9000000000000006E-2</c:v>
                </c:pt>
                <c:pt idx="124">
                  <c:v>6.8000000000000005E-2</c:v>
                </c:pt>
                <c:pt idx="125">
                  <c:v>6.6000000000000003E-2</c:v>
                </c:pt>
                <c:pt idx="126">
                  <c:v>6.9000000000000006E-2</c:v>
                </c:pt>
                <c:pt idx="127">
                  <c:v>6.8000000000000005E-2</c:v>
                </c:pt>
                <c:pt idx="128">
                  <c:v>6.3E-2</c:v>
                </c:pt>
                <c:pt idx="129">
                  <c:v>5.7000000000000002E-2</c:v>
                </c:pt>
                <c:pt idx="130">
                  <c:v>5.0999999999999997E-2</c:v>
                </c:pt>
                <c:pt idx="131">
                  <c:v>4.3999999999999997E-2</c:v>
                </c:pt>
                <c:pt idx="132">
                  <c:v>3.4000000000000002E-2</c:v>
                </c:pt>
                <c:pt idx="133">
                  <c:v>3.1E-2</c:v>
                </c:pt>
                <c:pt idx="134">
                  <c:v>2.5000000000000001E-2</c:v>
                </c:pt>
                <c:pt idx="135">
                  <c:v>2.1999999999999999E-2</c:v>
                </c:pt>
                <c:pt idx="136">
                  <c:v>1.9E-2</c:v>
                </c:pt>
                <c:pt idx="137">
                  <c:v>1.0999999999999999E-2</c:v>
                </c:pt>
                <c:pt idx="138">
                  <c:v>4.0000000000000001E-3</c:v>
                </c:pt>
                <c:pt idx="139">
                  <c:v>-1E-3</c:v>
                </c:pt>
                <c:pt idx="140">
                  <c:v>-3.0000000000000001E-3</c:v>
                </c:pt>
                <c:pt idx="141">
                  <c:v>-6.0000000000000001E-3</c:v>
                </c:pt>
                <c:pt idx="142">
                  <c:v>-7.0000000000000001E-3</c:v>
                </c:pt>
                <c:pt idx="143">
                  <c:v>-8.9999999999999993E-3</c:v>
                </c:pt>
                <c:pt idx="144">
                  <c:v>-8.0000000000000002E-3</c:v>
                </c:pt>
                <c:pt idx="145">
                  <c:v>-1.2E-2</c:v>
                </c:pt>
                <c:pt idx="146">
                  <c:v>-1.2E-2</c:v>
                </c:pt>
                <c:pt idx="147">
                  <c:v>-1.4999999999999999E-2</c:v>
                </c:pt>
                <c:pt idx="148">
                  <c:v>-1.4999999999999999E-2</c:v>
                </c:pt>
                <c:pt idx="149">
                  <c:v>-1.2E-2</c:v>
                </c:pt>
                <c:pt idx="150">
                  <c:v>-1.4E-2</c:v>
                </c:pt>
                <c:pt idx="151">
                  <c:v>-1.2E-2</c:v>
                </c:pt>
                <c:pt idx="152">
                  <c:v>-0.01</c:v>
                </c:pt>
                <c:pt idx="153">
                  <c:v>-8.0000000000000002E-3</c:v>
                </c:pt>
                <c:pt idx="154">
                  <c:v>-6.0000000000000001E-3</c:v>
                </c:pt>
                <c:pt idx="155">
                  <c:v>-5.0000000000000001E-3</c:v>
                </c:pt>
                <c:pt idx="156">
                  <c:v>-3.0000000000000001E-3</c:v>
                </c:pt>
                <c:pt idx="157">
                  <c:v>-3.0000000000000001E-3</c:v>
                </c:pt>
                <c:pt idx="158">
                  <c:v>-1E-3</c:v>
                </c:pt>
                <c:pt idx="159">
                  <c:v>4.0000000000000001E-3</c:v>
                </c:pt>
                <c:pt idx="160">
                  <c:v>6.0000000000000001E-3</c:v>
                </c:pt>
                <c:pt idx="161">
                  <c:v>1.2E-2</c:v>
                </c:pt>
                <c:pt idx="162">
                  <c:v>1.7000000000000001E-2</c:v>
                </c:pt>
                <c:pt idx="163">
                  <c:v>2.1000000000000001E-2</c:v>
                </c:pt>
                <c:pt idx="164">
                  <c:v>2.4E-2</c:v>
                </c:pt>
                <c:pt idx="165">
                  <c:v>2.8000000000000001E-2</c:v>
                </c:pt>
                <c:pt idx="166">
                  <c:v>3.1E-2</c:v>
                </c:pt>
                <c:pt idx="167">
                  <c:v>3.5000000000000003E-2</c:v>
                </c:pt>
                <c:pt idx="168">
                  <c:v>3.7999999999999999E-2</c:v>
                </c:pt>
                <c:pt idx="169">
                  <c:v>4.2000000000000003E-2</c:v>
                </c:pt>
                <c:pt idx="170">
                  <c:v>4.4999999999999998E-2</c:v>
                </c:pt>
                <c:pt idx="171">
                  <c:v>4.7E-2</c:v>
                </c:pt>
                <c:pt idx="172">
                  <c:v>4.7E-2</c:v>
                </c:pt>
                <c:pt idx="173">
                  <c:v>4.8000000000000001E-2</c:v>
                </c:pt>
                <c:pt idx="174">
                  <c:v>0.05</c:v>
                </c:pt>
                <c:pt idx="175">
                  <c:v>4.9000000000000002E-2</c:v>
                </c:pt>
                <c:pt idx="176">
                  <c:v>5.0999999999999997E-2</c:v>
                </c:pt>
                <c:pt idx="177">
                  <c:v>5.1999999999999998E-2</c:v>
                </c:pt>
                <c:pt idx="178">
                  <c:v>5.0999999999999997E-2</c:v>
                </c:pt>
                <c:pt idx="179">
                  <c:v>5.5E-2</c:v>
                </c:pt>
                <c:pt idx="180">
                  <c:v>5.8999999999999997E-2</c:v>
                </c:pt>
                <c:pt idx="181">
                  <c:v>6.3E-2</c:v>
                </c:pt>
                <c:pt idx="182">
                  <c:v>6.5000000000000002E-2</c:v>
                </c:pt>
                <c:pt idx="183">
                  <c:v>6.7000000000000004E-2</c:v>
                </c:pt>
                <c:pt idx="184">
                  <c:v>7.0999999999999994E-2</c:v>
                </c:pt>
                <c:pt idx="185">
                  <c:v>7.2999999999999995E-2</c:v>
                </c:pt>
                <c:pt idx="186">
                  <c:v>7.5999999999999998E-2</c:v>
                </c:pt>
                <c:pt idx="187">
                  <c:v>7.9000000000000001E-2</c:v>
                </c:pt>
                <c:pt idx="188">
                  <c:v>8.3000000000000004E-2</c:v>
                </c:pt>
                <c:pt idx="189">
                  <c:v>8.5999999999999993E-2</c:v>
                </c:pt>
                <c:pt idx="190">
                  <c:v>9.0999999999999998E-2</c:v>
                </c:pt>
                <c:pt idx="191">
                  <c:v>9.5000000000000001E-2</c:v>
                </c:pt>
                <c:pt idx="192">
                  <c:v>9.8000000000000004E-2</c:v>
                </c:pt>
                <c:pt idx="193">
                  <c:v>9.9000000000000005E-2</c:v>
                </c:pt>
                <c:pt idx="194">
                  <c:v>0.1</c:v>
                </c:pt>
                <c:pt idx="195">
                  <c:v>0.10299999999999999</c:v>
                </c:pt>
                <c:pt idx="196">
                  <c:v>0.105</c:v>
                </c:pt>
                <c:pt idx="197">
                  <c:v>0.105</c:v>
                </c:pt>
                <c:pt idx="198">
                  <c:v>0.106</c:v>
                </c:pt>
                <c:pt idx="199">
                  <c:v>0.108</c:v>
                </c:pt>
                <c:pt idx="200">
                  <c:v>0.108</c:v>
                </c:pt>
                <c:pt idx="201">
                  <c:v>0.109</c:v>
                </c:pt>
                <c:pt idx="202">
                  <c:v>0.107</c:v>
                </c:pt>
                <c:pt idx="203">
                  <c:v>0.108</c:v>
                </c:pt>
                <c:pt idx="204">
                  <c:v>0.104</c:v>
                </c:pt>
                <c:pt idx="205">
                  <c:v>0.104</c:v>
                </c:pt>
                <c:pt idx="206">
                  <c:v>0.107</c:v>
                </c:pt>
                <c:pt idx="207">
                  <c:v>0.10199999999999999</c:v>
                </c:pt>
                <c:pt idx="208">
                  <c:v>0.10199999999999999</c:v>
                </c:pt>
                <c:pt idx="209">
                  <c:v>0.104</c:v>
                </c:pt>
                <c:pt idx="210">
                  <c:v>0.10299999999999999</c:v>
                </c:pt>
                <c:pt idx="211">
                  <c:v>0.10100000000000001</c:v>
                </c:pt>
                <c:pt idx="212">
                  <c:v>0.106</c:v>
                </c:pt>
                <c:pt idx="213">
                  <c:v>0.10299999999999999</c:v>
                </c:pt>
                <c:pt idx="214">
                  <c:v>0.106</c:v>
                </c:pt>
                <c:pt idx="215">
                  <c:v>0.105</c:v>
                </c:pt>
                <c:pt idx="216">
                  <c:v>0.105</c:v>
                </c:pt>
                <c:pt idx="217">
                  <c:v>0.105</c:v>
                </c:pt>
                <c:pt idx="218">
                  <c:v>0.10299999999999999</c:v>
                </c:pt>
                <c:pt idx="219">
                  <c:v>0.105</c:v>
                </c:pt>
                <c:pt idx="220">
                  <c:v>0.106</c:v>
                </c:pt>
                <c:pt idx="221">
                  <c:v>0.106</c:v>
                </c:pt>
                <c:pt idx="222">
                  <c:v>0.108</c:v>
                </c:pt>
                <c:pt idx="223">
                  <c:v>0.109</c:v>
                </c:pt>
                <c:pt idx="224">
                  <c:v>0.108</c:v>
                </c:pt>
                <c:pt idx="225">
                  <c:v>0.11</c:v>
                </c:pt>
                <c:pt idx="226">
                  <c:v>0.11</c:v>
                </c:pt>
                <c:pt idx="227">
                  <c:v>0.109</c:v>
                </c:pt>
                <c:pt idx="228">
                  <c:v>0.109</c:v>
                </c:pt>
                <c:pt idx="229">
                  <c:v>0.107</c:v>
                </c:pt>
                <c:pt idx="230">
                  <c:v>0.105</c:v>
                </c:pt>
                <c:pt idx="231">
                  <c:v>0.104</c:v>
                </c:pt>
                <c:pt idx="232">
                  <c:v>0.10199999999999999</c:v>
                </c:pt>
                <c:pt idx="233">
                  <c:v>0.1</c:v>
                </c:pt>
                <c:pt idx="234">
                  <c:v>9.8000000000000004E-2</c:v>
                </c:pt>
                <c:pt idx="235">
                  <c:v>9.8000000000000004E-2</c:v>
                </c:pt>
                <c:pt idx="236">
                  <c:v>9.6000000000000002E-2</c:v>
                </c:pt>
                <c:pt idx="237">
                  <c:v>9.8000000000000004E-2</c:v>
                </c:pt>
                <c:pt idx="238">
                  <c:v>0.1</c:v>
                </c:pt>
                <c:pt idx="239">
                  <c:v>9.6000000000000002E-2</c:v>
                </c:pt>
                <c:pt idx="240">
                  <c:v>9.2999999999999999E-2</c:v>
                </c:pt>
                <c:pt idx="241">
                  <c:v>9.1999999999999998E-2</c:v>
                </c:pt>
                <c:pt idx="242">
                  <c:v>9.2999999999999999E-2</c:v>
                </c:pt>
                <c:pt idx="243">
                  <c:v>9.2999999999999999E-2</c:v>
                </c:pt>
                <c:pt idx="244">
                  <c:v>9.1999999999999998E-2</c:v>
                </c:pt>
                <c:pt idx="245">
                  <c:v>8.8999999999999996E-2</c:v>
                </c:pt>
                <c:pt idx="246">
                  <c:v>8.6999999999999994E-2</c:v>
                </c:pt>
                <c:pt idx="247">
                  <c:v>8.4000000000000005E-2</c:v>
                </c:pt>
                <c:pt idx="248">
                  <c:v>7.8E-2</c:v>
                </c:pt>
                <c:pt idx="249">
                  <c:v>7.1999999999999995E-2</c:v>
                </c:pt>
                <c:pt idx="250">
                  <c:v>6.6000000000000003E-2</c:v>
                </c:pt>
                <c:pt idx="251">
                  <c:v>6.6000000000000003E-2</c:v>
                </c:pt>
                <c:pt idx="252">
                  <c:v>6.3E-2</c:v>
                </c:pt>
                <c:pt idx="253">
                  <c:v>6.4000000000000001E-2</c:v>
                </c:pt>
                <c:pt idx="254">
                  <c:v>6.2E-2</c:v>
                </c:pt>
                <c:pt idx="255">
                  <c:v>6.2E-2</c:v>
                </c:pt>
                <c:pt idx="256">
                  <c:v>6.0999999999999999E-2</c:v>
                </c:pt>
                <c:pt idx="257">
                  <c:v>6.4000000000000001E-2</c:v>
                </c:pt>
                <c:pt idx="258">
                  <c:v>6.5000000000000002E-2</c:v>
                </c:pt>
                <c:pt idx="259">
                  <c:v>6.8000000000000005E-2</c:v>
                </c:pt>
                <c:pt idx="260">
                  <c:v>6.9000000000000006E-2</c:v>
                </c:pt>
                <c:pt idx="261">
                  <c:v>6.6000000000000003E-2</c:v>
                </c:pt>
                <c:pt idx="262">
                  <c:v>7.0999999999999994E-2</c:v>
                </c:pt>
                <c:pt idx="263">
                  <c:v>7.0999999999999994E-2</c:v>
                </c:pt>
                <c:pt idx="264">
                  <c:v>7.2999999999999995E-2</c:v>
                </c:pt>
                <c:pt idx="265">
                  <c:v>6.7000000000000004E-2</c:v>
                </c:pt>
                <c:pt idx="266">
                  <c:v>6.6000000000000003E-2</c:v>
                </c:pt>
                <c:pt idx="267">
                  <c:v>6.3E-2</c:v>
                </c:pt>
                <c:pt idx="268">
                  <c:v>5.8999999999999997E-2</c:v>
                </c:pt>
                <c:pt idx="269">
                  <c:v>5.2999999999999999E-2</c:v>
                </c:pt>
                <c:pt idx="270">
                  <c:v>4.9000000000000002E-2</c:v>
                </c:pt>
                <c:pt idx="271">
                  <c:v>4.8000000000000001E-2</c:v>
                </c:pt>
                <c:pt idx="272">
                  <c:v>4.5999999999999999E-2</c:v>
                </c:pt>
                <c:pt idx="273">
                  <c:v>4.8000000000000001E-2</c:v>
                </c:pt>
                <c:pt idx="274">
                  <c:v>4.4999999999999998E-2</c:v>
                </c:pt>
                <c:pt idx="275">
                  <c:v>4.7E-2</c:v>
                </c:pt>
                <c:pt idx="276">
                  <c:v>4.8000000000000001E-2</c:v>
                </c:pt>
                <c:pt idx="277">
                  <c:v>5.5E-2</c:v>
                </c:pt>
                <c:pt idx="278">
                  <c:v>5.5E-2</c:v>
                </c:pt>
                <c:pt idx="279">
                  <c:v>6.3E-2</c:v>
                </c:pt>
                <c:pt idx="280">
                  <c:v>6.9000000000000006E-2</c:v>
                </c:pt>
                <c:pt idx="281">
                  <c:v>7.8E-2</c:v>
                </c:pt>
                <c:pt idx="282">
                  <c:v>8.5000000000000006E-2</c:v>
                </c:pt>
                <c:pt idx="283">
                  <c:v>9.4E-2</c:v>
                </c:pt>
                <c:pt idx="284">
                  <c:v>0.111</c:v>
                </c:pt>
                <c:pt idx="285">
                  <c:v>0.124</c:v>
                </c:pt>
                <c:pt idx="286">
                  <c:v>0.13900000000000001</c:v>
                </c:pt>
                <c:pt idx="287">
                  <c:v>0.154</c:v>
                </c:pt>
                <c:pt idx="288">
                  <c:v>0.16400000000000001</c:v>
                </c:pt>
                <c:pt idx="289">
                  <c:v>0.17199999999999999</c:v>
                </c:pt>
                <c:pt idx="290">
                  <c:v>0.185</c:v>
                </c:pt>
                <c:pt idx="291">
                  <c:v>0.187</c:v>
                </c:pt>
                <c:pt idx="292">
                  <c:v>0.191</c:v>
                </c:pt>
                <c:pt idx="293">
                  <c:v>0.191</c:v>
                </c:pt>
                <c:pt idx="294">
                  <c:v>0.19</c:v>
                </c:pt>
                <c:pt idx="295">
                  <c:v>0.183</c:v>
                </c:pt>
                <c:pt idx="296">
                  <c:v>0.17100000000000001</c:v>
                </c:pt>
                <c:pt idx="297">
                  <c:v>0.159</c:v>
                </c:pt>
                <c:pt idx="298">
                  <c:v>0.14399999999999999</c:v>
                </c:pt>
                <c:pt idx="299">
                  <c:v>0.126</c:v>
                </c:pt>
                <c:pt idx="300">
                  <c:v>0.114</c:v>
                </c:pt>
                <c:pt idx="301">
                  <c:v>0.104</c:v>
                </c:pt>
                <c:pt idx="302">
                  <c:v>0.09</c:v>
                </c:pt>
                <c:pt idx="303">
                  <c:v>8.1000000000000003E-2</c:v>
                </c:pt>
                <c:pt idx="304">
                  <c:v>7.3999999999999996E-2</c:v>
                </c:pt>
                <c:pt idx="305">
                  <c:v>6.6000000000000003E-2</c:v>
                </c:pt>
                <c:pt idx="306">
                  <c:v>5.8999999999999997E-2</c:v>
                </c:pt>
                <c:pt idx="307">
                  <c:v>5.3999999999999999E-2</c:v>
                </c:pt>
                <c:pt idx="308">
                  <c:v>4.5999999999999999E-2</c:v>
                </c:pt>
                <c:pt idx="309">
                  <c:v>4.3999999999999997E-2</c:v>
                </c:pt>
                <c:pt idx="310">
                  <c:v>4.1000000000000002E-2</c:v>
                </c:pt>
                <c:pt idx="311">
                  <c:v>3.4000000000000002E-2</c:v>
                </c:pt>
                <c:pt idx="312">
                  <c:v>3.1E-2</c:v>
                </c:pt>
                <c:pt idx="313">
                  <c:v>2.5999999999999999E-2</c:v>
                </c:pt>
                <c:pt idx="314">
                  <c:v>2.4E-2</c:v>
                </c:pt>
                <c:pt idx="315">
                  <c:v>2.4E-2</c:v>
                </c:pt>
                <c:pt idx="316">
                  <c:v>2.4E-2</c:v>
                </c:pt>
                <c:pt idx="317">
                  <c:v>2.8000000000000001E-2</c:v>
                </c:pt>
                <c:pt idx="318">
                  <c:v>2.7E-2</c:v>
                </c:pt>
                <c:pt idx="319">
                  <c:v>2.7E-2</c:v>
                </c:pt>
                <c:pt idx="320">
                  <c:v>2.5999999999999999E-2</c:v>
                </c:pt>
                <c:pt idx="321">
                  <c:v>2.7E-2</c:v>
                </c:pt>
                <c:pt idx="322">
                  <c:v>2.8000000000000001E-2</c:v>
                </c:pt>
                <c:pt idx="323">
                  <c:v>3.3000000000000002E-2</c:v>
                </c:pt>
                <c:pt idx="324">
                  <c:v>3.5999999999999997E-2</c:v>
                </c:pt>
                <c:pt idx="325">
                  <c:v>4.1000000000000002E-2</c:v>
                </c:pt>
                <c:pt idx="326">
                  <c:v>4.2999999999999997E-2</c:v>
                </c:pt>
                <c:pt idx="327">
                  <c:v>4.1000000000000002E-2</c:v>
                </c:pt>
                <c:pt idx="328">
                  <c:v>3.6999999999999998E-2</c:v>
                </c:pt>
                <c:pt idx="329">
                  <c:v>0.03</c:v>
                </c:pt>
                <c:pt idx="33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Sheet1!$A$2:$A$339</c:f>
              <c:strCache>
                <c:ptCount val="337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  <c:pt idx="336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06-4F05-92DB-9BF6F714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59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2"/>
          <c:min val="-0.02"/>
        </c:scaling>
        <c:delete val="0"/>
        <c:axPos val="l"/>
        <c:majorGridlines>
          <c:spPr>
            <a:ln w="2412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5905280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2"/>
          <c:min val="-0.0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3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9646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9979894179715456"/>
          <c:y val="0.13937418498007523"/>
          <c:w val="0.15575964619160634"/>
          <c:h val="7.400316479894041E-2"/>
        </c:manualLayout>
      </c:layout>
      <c:overlay val="0"/>
      <c:spPr>
        <a:solidFill>
          <a:schemeClr val="bg1"/>
        </a:solidFill>
        <a:ln w="2412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292">
      <a:solidFill>
        <a:schemeClr val="tx1"/>
      </a:solidFill>
      <a:prstDash val="solid"/>
    </a:ln>
  </c:spPr>
  <c:txPr>
    <a:bodyPr/>
    <a:lstStyle/>
    <a:p>
      <a:pPr>
        <a:defRPr sz="13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dirty="0"/>
              <a:t>Bank Lending Growth</a:t>
            </a:r>
          </a:p>
          <a:p>
            <a:pPr>
              <a:defRPr sz="249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800" dirty="0"/>
              <a:t>(Year over</a:t>
            </a:r>
            <a:r>
              <a:rPr lang="en-US" sz="1800" baseline="0" dirty="0"/>
              <a:t> Year Percent Change)</a:t>
            </a:r>
            <a:endParaRPr lang="en-US" sz="1800" dirty="0"/>
          </a:p>
        </c:rich>
      </c:tx>
      <c:layout>
        <c:manualLayout>
          <c:xMode val="edge"/>
          <c:yMode val="edge"/>
          <c:x val="0.34332338436562382"/>
          <c:y val="2.4734952840956975E-2"/>
        </c:manualLayout>
      </c:layout>
      <c:overlay val="0"/>
      <c:spPr>
        <a:noFill/>
        <a:ln w="287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395348837209308E-2"/>
          <c:y val="0.14581525372277013"/>
          <c:w val="0.83056478405315615"/>
          <c:h val="0.81884905260522312"/>
        </c:manualLayout>
      </c:layout>
      <c:area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99CC"/>
            </a:solidFill>
            <a:ln w="14379">
              <a:solidFill>
                <a:schemeClr val="tx1"/>
              </a:solidFill>
              <a:prstDash val="solid"/>
            </a:ln>
          </c:spPr>
          <c:cat>
            <c:strRef>
              <c:f>Sheet1!$A$2:$A$440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Sheet1!$C$2:$C$440</c:f>
              <c:numCache>
                <c:formatCode>General</c:formatCode>
                <c:ptCount val="439"/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0.3</c:v>
                </c:pt>
                <c:pt idx="139">
                  <c:v>0.3</c:v>
                </c:pt>
                <c:pt idx="140">
                  <c:v>0.3</c:v>
                </c:pt>
                <c:pt idx="141">
                  <c:v>0.3</c:v>
                </c:pt>
                <c:pt idx="142">
                  <c:v>0.3</c:v>
                </c:pt>
                <c:pt idx="215">
                  <c:v>0.3</c:v>
                </c:pt>
                <c:pt idx="216">
                  <c:v>0.3</c:v>
                </c:pt>
                <c:pt idx="217">
                  <c:v>0.3</c:v>
                </c:pt>
                <c:pt idx="218">
                  <c:v>0.3</c:v>
                </c:pt>
                <c:pt idx="219">
                  <c:v>0.3</c:v>
                </c:pt>
                <c:pt idx="220">
                  <c:v>0.3</c:v>
                </c:pt>
                <c:pt idx="221">
                  <c:v>0.3</c:v>
                </c:pt>
                <c:pt idx="222">
                  <c:v>0.3</c:v>
                </c:pt>
                <c:pt idx="223">
                  <c:v>0.3</c:v>
                </c:pt>
                <c:pt idx="224">
                  <c:v>0.3</c:v>
                </c:pt>
                <c:pt idx="225">
                  <c:v>0.3</c:v>
                </c:pt>
                <c:pt idx="226">
                  <c:v>0.3</c:v>
                </c:pt>
                <c:pt idx="227">
                  <c:v>0.3</c:v>
                </c:pt>
                <c:pt idx="228">
                  <c:v>0.3</c:v>
                </c:pt>
                <c:pt idx="229">
                  <c:v>0.3</c:v>
                </c:pt>
                <c:pt idx="230">
                  <c:v>0.3</c:v>
                </c:pt>
                <c:pt idx="231">
                  <c:v>0.3</c:v>
                </c:pt>
                <c:pt idx="232">
                  <c:v>0.3</c:v>
                </c:pt>
                <c:pt idx="362">
                  <c:v>0.3</c:v>
                </c:pt>
                <c:pt idx="363">
                  <c:v>0.3</c:v>
                </c:pt>
                <c:pt idx="36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732144"/>
        <c:axId val="1"/>
      </c:areaChar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 Growth</c:v>
                </c:pt>
              </c:strCache>
            </c:strRef>
          </c:tx>
          <c:spPr>
            <a:solidFill>
              <a:srgbClr val="FF6600"/>
            </a:solidFill>
            <a:ln w="14379">
              <a:solidFill>
                <a:schemeClr val="tx1"/>
              </a:solidFill>
              <a:prstDash val="solid"/>
            </a:ln>
          </c:spPr>
          <c:cat>
            <c:strRef>
              <c:f>Sheet1!$A$2:$A$440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Sheet1!$B$2:$B$440</c:f>
              <c:numCache>
                <c:formatCode>General</c:formatCode>
                <c:ptCount val="439"/>
                <c:pt idx="0">
                  <c:v>8.0978499999999995E-2</c:v>
                </c:pt>
                <c:pt idx="1">
                  <c:v>7.5160099999999994E-2</c:v>
                </c:pt>
                <c:pt idx="2">
                  <c:v>7.4824799999999997E-2</c:v>
                </c:pt>
                <c:pt idx="3">
                  <c:v>7.0056900000000005E-2</c:v>
                </c:pt>
                <c:pt idx="4">
                  <c:v>6.5520200000000001E-2</c:v>
                </c:pt>
                <c:pt idx="5">
                  <c:v>6.44483E-2</c:v>
                </c:pt>
                <c:pt idx="6">
                  <c:v>5.4888600000000003E-2</c:v>
                </c:pt>
                <c:pt idx="7">
                  <c:v>5.0071499999999998E-2</c:v>
                </c:pt>
                <c:pt idx="8">
                  <c:v>4.4854100000000001E-2</c:v>
                </c:pt>
                <c:pt idx="9">
                  <c:v>4.3966100000000001E-2</c:v>
                </c:pt>
                <c:pt idx="10">
                  <c:v>4.0290600000000003E-2</c:v>
                </c:pt>
                <c:pt idx="11">
                  <c:v>4.3528499999999998E-2</c:v>
                </c:pt>
                <c:pt idx="12">
                  <c:v>3.7625100000000002E-2</c:v>
                </c:pt>
                <c:pt idx="13">
                  <c:v>3.4980700000000003E-2</c:v>
                </c:pt>
                <c:pt idx="14">
                  <c:v>3.3698800000000001E-2</c:v>
                </c:pt>
                <c:pt idx="15">
                  <c:v>2.8436800000000002E-2</c:v>
                </c:pt>
                <c:pt idx="16">
                  <c:v>2.39802E-2</c:v>
                </c:pt>
                <c:pt idx="17">
                  <c:v>1.8826699999999998E-2</c:v>
                </c:pt>
                <c:pt idx="18">
                  <c:v>1.26882E-2</c:v>
                </c:pt>
                <c:pt idx="19">
                  <c:v>4.3149E-3</c:v>
                </c:pt>
                <c:pt idx="20">
                  <c:v>2.5398E-3</c:v>
                </c:pt>
                <c:pt idx="21">
                  <c:v>-7.9819999999999999E-4</c:v>
                </c:pt>
                <c:pt idx="22">
                  <c:v>-1.7205E-3</c:v>
                </c:pt>
                <c:pt idx="23">
                  <c:v>-5.2896000000000002E-3</c:v>
                </c:pt>
                <c:pt idx="24">
                  <c:v>-2.5081000000000001E-3</c:v>
                </c:pt>
                <c:pt idx="25">
                  <c:v>-6.1963000000000001E-3</c:v>
                </c:pt>
                <c:pt idx="26">
                  <c:v>-9.9235999999999994E-3</c:v>
                </c:pt>
                <c:pt idx="27">
                  <c:v>-6.8412999999999998E-3</c:v>
                </c:pt>
                <c:pt idx="28">
                  <c:v>-8.5442999999999995E-3</c:v>
                </c:pt>
                <c:pt idx="29">
                  <c:v>-1.1158899999999999E-2</c:v>
                </c:pt>
                <c:pt idx="30">
                  <c:v>-7.9433999999999998E-3</c:v>
                </c:pt>
                <c:pt idx="31">
                  <c:v>-5.9566999999999997E-3</c:v>
                </c:pt>
                <c:pt idx="32">
                  <c:v>-2.5457000000000001E-3</c:v>
                </c:pt>
                <c:pt idx="33">
                  <c:v>-3.1478999999999999E-3</c:v>
                </c:pt>
                <c:pt idx="34">
                  <c:v>-3.7111000000000002E-3</c:v>
                </c:pt>
                <c:pt idx="35">
                  <c:v>-4.0563999999999999E-3</c:v>
                </c:pt>
                <c:pt idx="36">
                  <c:v>-3.1145000000000001E-3</c:v>
                </c:pt>
                <c:pt idx="37">
                  <c:v>-1.9594E-3</c:v>
                </c:pt>
                <c:pt idx="38">
                  <c:v>-8.1209999999999995E-4</c:v>
                </c:pt>
                <c:pt idx="39">
                  <c:v>-3.1056E-3</c:v>
                </c:pt>
                <c:pt idx="40">
                  <c:v>5.0724000000000003E-3</c:v>
                </c:pt>
                <c:pt idx="41">
                  <c:v>1.33055E-2</c:v>
                </c:pt>
                <c:pt idx="42">
                  <c:v>1.7666500000000002E-2</c:v>
                </c:pt>
                <c:pt idx="43">
                  <c:v>2.3017599999999999E-2</c:v>
                </c:pt>
                <c:pt idx="44">
                  <c:v>2.1441499999999999E-2</c:v>
                </c:pt>
                <c:pt idx="45">
                  <c:v>2.4377099999999999E-2</c:v>
                </c:pt>
                <c:pt idx="46">
                  <c:v>2.7096599999999998E-2</c:v>
                </c:pt>
                <c:pt idx="47">
                  <c:v>3.20586E-2</c:v>
                </c:pt>
                <c:pt idx="48">
                  <c:v>3.4860500000000003E-2</c:v>
                </c:pt>
                <c:pt idx="49">
                  <c:v>3.7551000000000001E-2</c:v>
                </c:pt>
                <c:pt idx="50">
                  <c:v>4.4960300000000002E-2</c:v>
                </c:pt>
                <c:pt idx="51">
                  <c:v>5.1694799999999999E-2</c:v>
                </c:pt>
                <c:pt idx="52">
                  <c:v>4.8939700000000003E-2</c:v>
                </c:pt>
                <c:pt idx="53">
                  <c:v>4.9181099999999998E-2</c:v>
                </c:pt>
                <c:pt idx="54">
                  <c:v>5.8165799999999997E-2</c:v>
                </c:pt>
                <c:pt idx="55">
                  <c:v>6.3822599999999993E-2</c:v>
                </c:pt>
                <c:pt idx="56">
                  <c:v>6.9237900000000005E-2</c:v>
                </c:pt>
                <c:pt idx="57">
                  <c:v>7.6359899999999994E-2</c:v>
                </c:pt>
                <c:pt idx="58">
                  <c:v>8.2461000000000007E-2</c:v>
                </c:pt>
                <c:pt idx="59">
                  <c:v>8.6638199999999999E-2</c:v>
                </c:pt>
                <c:pt idx="60">
                  <c:v>9.4086799999999998E-2</c:v>
                </c:pt>
                <c:pt idx="61">
                  <c:v>0.10231170000000001</c:v>
                </c:pt>
                <c:pt idx="62">
                  <c:v>0.1045196</c:v>
                </c:pt>
                <c:pt idx="63">
                  <c:v>0.10624119999999999</c:v>
                </c:pt>
                <c:pt idx="64">
                  <c:v>0.1140494</c:v>
                </c:pt>
                <c:pt idx="65">
                  <c:v>0.117233</c:v>
                </c:pt>
                <c:pt idx="66">
                  <c:v>0.1167369</c:v>
                </c:pt>
                <c:pt idx="67">
                  <c:v>0.1144944</c:v>
                </c:pt>
                <c:pt idx="68">
                  <c:v>0.1141606</c:v>
                </c:pt>
                <c:pt idx="69">
                  <c:v>0.1041975</c:v>
                </c:pt>
                <c:pt idx="70">
                  <c:v>0.1028353</c:v>
                </c:pt>
                <c:pt idx="71">
                  <c:v>9.7834900000000002E-2</c:v>
                </c:pt>
                <c:pt idx="72">
                  <c:v>9.6104999999999996E-2</c:v>
                </c:pt>
                <c:pt idx="73">
                  <c:v>8.8252899999999995E-2</c:v>
                </c:pt>
                <c:pt idx="74">
                  <c:v>8.2842799999999994E-2</c:v>
                </c:pt>
                <c:pt idx="75">
                  <c:v>8.2223699999999997E-2</c:v>
                </c:pt>
                <c:pt idx="76">
                  <c:v>7.3470800000000003E-2</c:v>
                </c:pt>
                <c:pt idx="77">
                  <c:v>7.0190799999999998E-2</c:v>
                </c:pt>
                <c:pt idx="78">
                  <c:v>6.1620099999999997E-2</c:v>
                </c:pt>
                <c:pt idx="79">
                  <c:v>5.9484799999999997E-2</c:v>
                </c:pt>
                <c:pt idx="80">
                  <c:v>6.0143200000000001E-2</c:v>
                </c:pt>
                <c:pt idx="81">
                  <c:v>7.2855299999999998E-2</c:v>
                </c:pt>
                <c:pt idx="82">
                  <c:v>7.1492399999999998E-2</c:v>
                </c:pt>
                <c:pt idx="83">
                  <c:v>7.3993699999999996E-2</c:v>
                </c:pt>
                <c:pt idx="84">
                  <c:v>7.2941400000000003E-2</c:v>
                </c:pt>
                <c:pt idx="85">
                  <c:v>7.5663800000000003E-2</c:v>
                </c:pt>
                <c:pt idx="86">
                  <c:v>7.8719399999999995E-2</c:v>
                </c:pt>
                <c:pt idx="87">
                  <c:v>8.0618400000000007E-2</c:v>
                </c:pt>
                <c:pt idx="88">
                  <c:v>8.9168200000000003E-2</c:v>
                </c:pt>
                <c:pt idx="89">
                  <c:v>9.0885800000000003E-2</c:v>
                </c:pt>
                <c:pt idx="90">
                  <c:v>9.5074199999999998E-2</c:v>
                </c:pt>
                <c:pt idx="91">
                  <c:v>9.5600000000000004E-2</c:v>
                </c:pt>
                <c:pt idx="92">
                  <c:v>9.3204800000000004E-2</c:v>
                </c:pt>
                <c:pt idx="93">
                  <c:v>8.2056000000000004E-2</c:v>
                </c:pt>
                <c:pt idx="94">
                  <c:v>8.0658300000000002E-2</c:v>
                </c:pt>
                <c:pt idx="95">
                  <c:v>7.7319600000000002E-2</c:v>
                </c:pt>
                <c:pt idx="96">
                  <c:v>7.6472700000000005E-2</c:v>
                </c:pt>
                <c:pt idx="97">
                  <c:v>7.7650499999999997E-2</c:v>
                </c:pt>
                <c:pt idx="98">
                  <c:v>7.9131300000000002E-2</c:v>
                </c:pt>
                <c:pt idx="99">
                  <c:v>7.7533400000000002E-2</c:v>
                </c:pt>
                <c:pt idx="100">
                  <c:v>6.9664699999999996E-2</c:v>
                </c:pt>
                <c:pt idx="101">
                  <c:v>6.9352399999999995E-2</c:v>
                </c:pt>
                <c:pt idx="102">
                  <c:v>6.6428399999999999E-2</c:v>
                </c:pt>
                <c:pt idx="103">
                  <c:v>6.8722599999999995E-2</c:v>
                </c:pt>
                <c:pt idx="104">
                  <c:v>7.1686600000000003E-2</c:v>
                </c:pt>
                <c:pt idx="105">
                  <c:v>7.9240599999999994E-2</c:v>
                </c:pt>
                <c:pt idx="106">
                  <c:v>8.6182599999999998E-2</c:v>
                </c:pt>
                <c:pt idx="107">
                  <c:v>8.3995100000000003E-2</c:v>
                </c:pt>
                <c:pt idx="108">
                  <c:v>7.9736899999999999E-2</c:v>
                </c:pt>
                <c:pt idx="109">
                  <c:v>7.1358500000000005E-2</c:v>
                </c:pt>
                <c:pt idx="110">
                  <c:v>6.7406499999999994E-2</c:v>
                </c:pt>
                <c:pt idx="111">
                  <c:v>6.4759200000000003E-2</c:v>
                </c:pt>
                <c:pt idx="112">
                  <c:v>6.3038999999999998E-2</c:v>
                </c:pt>
                <c:pt idx="113">
                  <c:v>6.3054399999999997E-2</c:v>
                </c:pt>
                <c:pt idx="114">
                  <c:v>6.2851299999999999E-2</c:v>
                </c:pt>
                <c:pt idx="115">
                  <c:v>5.8639700000000003E-2</c:v>
                </c:pt>
                <c:pt idx="116">
                  <c:v>5.9801399999999998E-2</c:v>
                </c:pt>
                <c:pt idx="117">
                  <c:v>5.6889099999999998E-2</c:v>
                </c:pt>
                <c:pt idx="118">
                  <c:v>5.71855E-2</c:v>
                </c:pt>
                <c:pt idx="119">
                  <c:v>6.7927699999999994E-2</c:v>
                </c:pt>
                <c:pt idx="120">
                  <c:v>7.5471099999999999E-2</c:v>
                </c:pt>
                <c:pt idx="121">
                  <c:v>8.5644899999999996E-2</c:v>
                </c:pt>
                <c:pt idx="122">
                  <c:v>9.3850900000000001E-2</c:v>
                </c:pt>
                <c:pt idx="123">
                  <c:v>9.9663100000000004E-2</c:v>
                </c:pt>
                <c:pt idx="124">
                  <c:v>0.1129226</c:v>
                </c:pt>
                <c:pt idx="125">
                  <c:v>0.1164649</c:v>
                </c:pt>
                <c:pt idx="126">
                  <c:v>0.1192213</c:v>
                </c:pt>
                <c:pt idx="127">
                  <c:v>0.1238913</c:v>
                </c:pt>
                <c:pt idx="128">
                  <c:v>0.1200037</c:v>
                </c:pt>
                <c:pt idx="129">
                  <c:v>0.1136909</c:v>
                </c:pt>
                <c:pt idx="130">
                  <c:v>0.10714120000000001</c:v>
                </c:pt>
                <c:pt idx="131">
                  <c:v>9.9336199999999999E-2</c:v>
                </c:pt>
                <c:pt idx="132">
                  <c:v>9.4783800000000001E-2</c:v>
                </c:pt>
                <c:pt idx="133">
                  <c:v>8.9963799999999997E-2</c:v>
                </c:pt>
                <c:pt idx="134">
                  <c:v>8.0215999999999996E-2</c:v>
                </c:pt>
                <c:pt idx="135">
                  <c:v>7.2369799999999998E-2</c:v>
                </c:pt>
                <c:pt idx="136">
                  <c:v>6.2460700000000001E-2</c:v>
                </c:pt>
                <c:pt idx="137">
                  <c:v>4.9512399999999998E-2</c:v>
                </c:pt>
                <c:pt idx="138">
                  <c:v>3.9818699999999999E-2</c:v>
                </c:pt>
                <c:pt idx="139">
                  <c:v>2.85451E-2</c:v>
                </c:pt>
                <c:pt idx="140">
                  <c:v>3.9639000000000001E-2</c:v>
                </c:pt>
                <c:pt idx="141">
                  <c:v>2.6514300000000001E-2</c:v>
                </c:pt>
                <c:pt idx="142">
                  <c:v>2.3357900000000001E-2</c:v>
                </c:pt>
                <c:pt idx="143">
                  <c:v>2.0879200000000001E-2</c:v>
                </c:pt>
                <c:pt idx="144">
                  <c:v>9.8849999999999997E-3</c:v>
                </c:pt>
                <c:pt idx="145">
                  <c:v>9.2621999999999999E-3</c:v>
                </c:pt>
                <c:pt idx="146">
                  <c:v>4.6055000000000002E-3</c:v>
                </c:pt>
                <c:pt idx="147">
                  <c:v>2.7338000000000002E-3</c:v>
                </c:pt>
                <c:pt idx="148">
                  <c:v>-3.2166E-3</c:v>
                </c:pt>
                <c:pt idx="149">
                  <c:v>4.4343999999999998E-3</c:v>
                </c:pt>
                <c:pt idx="150">
                  <c:v>1.06823E-2</c:v>
                </c:pt>
                <c:pt idx="151">
                  <c:v>2.3116500000000002E-2</c:v>
                </c:pt>
                <c:pt idx="152">
                  <c:v>1.5735200000000001E-2</c:v>
                </c:pt>
                <c:pt idx="153">
                  <c:v>4.2537400000000003E-2</c:v>
                </c:pt>
                <c:pt idx="154">
                  <c:v>4.9060800000000002E-2</c:v>
                </c:pt>
                <c:pt idx="155">
                  <c:v>5.3757699999999999E-2</c:v>
                </c:pt>
                <c:pt idx="156">
                  <c:v>6.1629700000000003E-2</c:v>
                </c:pt>
                <c:pt idx="157">
                  <c:v>6.45617E-2</c:v>
                </c:pt>
                <c:pt idx="158">
                  <c:v>6.9548100000000002E-2</c:v>
                </c:pt>
                <c:pt idx="159">
                  <c:v>7.6584799999999995E-2</c:v>
                </c:pt>
                <c:pt idx="160">
                  <c:v>8.7286699999999995E-2</c:v>
                </c:pt>
                <c:pt idx="161">
                  <c:v>8.4608100000000006E-2</c:v>
                </c:pt>
                <c:pt idx="162">
                  <c:v>9.2200799999999999E-2</c:v>
                </c:pt>
                <c:pt idx="163">
                  <c:v>9.1232900000000006E-2</c:v>
                </c:pt>
                <c:pt idx="164">
                  <c:v>8.2844799999999996E-2</c:v>
                </c:pt>
                <c:pt idx="165">
                  <c:v>5.6412999999999998E-2</c:v>
                </c:pt>
                <c:pt idx="166">
                  <c:v>4.81993E-2</c:v>
                </c:pt>
                <c:pt idx="167">
                  <c:v>4.8641499999999997E-2</c:v>
                </c:pt>
                <c:pt idx="168">
                  <c:v>5.6484699999999999E-2</c:v>
                </c:pt>
                <c:pt idx="169">
                  <c:v>5.7095699999999999E-2</c:v>
                </c:pt>
                <c:pt idx="170">
                  <c:v>6.2608399999999995E-2</c:v>
                </c:pt>
                <c:pt idx="171">
                  <c:v>6.8612199999999998E-2</c:v>
                </c:pt>
                <c:pt idx="172">
                  <c:v>7.1569800000000003E-2</c:v>
                </c:pt>
                <c:pt idx="173">
                  <c:v>7.7269099999999993E-2</c:v>
                </c:pt>
                <c:pt idx="174">
                  <c:v>7.37265E-2</c:v>
                </c:pt>
                <c:pt idx="175">
                  <c:v>7.0998000000000006E-2</c:v>
                </c:pt>
                <c:pt idx="176">
                  <c:v>8.0672499999999994E-2</c:v>
                </c:pt>
                <c:pt idx="177">
                  <c:v>9.9885000000000002E-2</c:v>
                </c:pt>
                <c:pt idx="178">
                  <c:v>0.1083771</c:v>
                </c:pt>
                <c:pt idx="179">
                  <c:v>0.110295</c:v>
                </c:pt>
                <c:pt idx="180">
                  <c:v>0.1136262</c:v>
                </c:pt>
                <c:pt idx="181">
                  <c:v>0.11333749999999999</c:v>
                </c:pt>
                <c:pt idx="182">
                  <c:v>0.1195585</c:v>
                </c:pt>
                <c:pt idx="183">
                  <c:v>0.1160337</c:v>
                </c:pt>
                <c:pt idx="184">
                  <c:v>0.1082916</c:v>
                </c:pt>
                <c:pt idx="185">
                  <c:v>0.11172550000000001</c:v>
                </c:pt>
                <c:pt idx="186">
                  <c:v>0.12090040000000001</c:v>
                </c:pt>
                <c:pt idx="187">
                  <c:v>0.13015019999999999</c:v>
                </c:pt>
                <c:pt idx="188">
                  <c:v>0.1276833</c:v>
                </c:pt>
                <c:pt idx="189">
                  <c:v>0.1267934</c:v>
                </c:pt>
                <c:pt idx="190">
                  <c:v>0.12715080000000001</c:v>
                </c:pt>
                <c:pt idx="191">
                  <c:v>0.12824240000000001</c:v>
                </c:pt>
                <c:pt idx="192">
                  <c:v>0.1207733</c:v>
                </c:pt>
                <c:pt idx="193">
                  <c:v>0.12143230000000001</c:v>
                </c:pt>
                <c:pt idx="194">
                  <c:v>0.1168975</c:v>
                </c:pt>
                <c:pt idx="195">
                  <c:v>0.1178279</c:v>
                </c:pt>
                <c:pt idx="196">
                  <c:v>0.12692339999999999</c:v>
                </c:pt>
                <c:pt idx="197">
                  <c:v>0.12371890000000001</c:v>
                </c:pt>
                <c:pt idx="198">
                  <c:v>0.1134163</c:v>
                </c:pt>
                <c:pt idx="199">
                  <c:v>0.1076483</c:v>
                </c:pt>
                <c:pt idx="200">
                  <c:v>0.10214819999999999</c:v>
                </c:pt>
                <c:pt idx="201">
                  <c:v>0.12127599999999999</c:v>
                </c:pt>
                <c:pt idx="202">
                  <c:v>0.1200239</c:v>
                </c:pt>
                <c:pt idx="203">
                  <c:v>0.12140670000000001</c:v>
                </c:pt>
                <c:pt idx="204">
                  <c:v>0.12148200000000001</c:v>
                </c:pt>
                <c:pt idx="205">
                  <c:v>0.1222946</c:v>
                </c:pt>
                <c:pt idx="206">
                  <c:v>0.10126250000000001</c:v>
                </c:pt>
                <c:pt idx="207">
                  <c:v>9.8086300000000001E-2</c:v>
                </c:pt>
                <c:pt idx="208">
                  <c:v>9.3976000000000004E-2</c:v>
                </c:pt>
                <c:pt idx="209">
                  <c:v>9.4561099999999995E-2</c:v>
                </c:pt>
                <c:pt idx="210">
                  <c:v>9.8442399999999999E-2</c:v>
                </c:pt>
                <c:pt idx="211">
                  <c:v>0.10350380000000001</c:v>
                </c:pt>
                <c:pt idx="212">
                  <c:v>0.1184154</c:v>
                </c:pt>
                <c:pt idx="213">
                  <c:v>0.10628120000000001</c:v>
                </c:pt>
                <c:pt idx="214">
                  <c:v>0.1105322</c:v>
                </c:pt>
                <c:pt idx="215">
                  <c:v>0.1050545</c:v>
                </c:pt>
                <c:pt idx="216">
                  <c:v>0.10914740000000001</c:v>
                </c:pt>
                <c:pt idx="217">
                  <c:v>0.10716879999999999</c:v>
                </c:pt>
                <c:pt idx="218">
                  <c:v>0.12532789999999999</c:v>
                </c:pt>
                <c:pt idx="219">
                  <c:v>0.12030009999999999</c:v>
                </c:pt>
                <c:pt idx="220">
                  <c:v>0.1103261</c:v>
                </c:pt>
                <c:pt idx="221">
                  <c:v>9.7618099999999999E-2</c:v>
                </c:pt>
                <c:pt idx="222">
                  <c:v>9.0011400000000005E-2</c:v>
                </c:pt>
                <c:pt idx="223">
                  <c:v>7.7546199999999996E-2</c:v>
                </c:pt>
                <c:pt idx="224">
                  <c:v>6.7102400000000006E-2</c:v>
                </c:pt>
                <c:pt idx="225">
                  <c:v>0.1025944</c:v>
                </c:pt>
                <c:pt idx="226">
                  <c:v>8.5880899999999996E-2</c:v>
                </c:pt>
                <c:pt idx="227">
                  <c:v>7.4048100000000006E-2</c:v>
                </c:pt>
                <c:pt idx="228">
                  <c:v>5.7673700000000001E-2</c:v>
                </c:pt>
                <c:pt idx="229">
                  <c:v>5.3686200000000003E-2</c:v>
                </c:pt>
                <c:pt idx="230">
                  <c:v>3.9632000000000001E-2</c:v>
                </c:pt>
                <c:pt idx="231">
                  <c:v>2.98135E-2</c:v>
                </c:pt>
                <c:pt idx="232">
                  <c:v>3.3780900000000003E-2</c:v>
                </c:pt>
                <c:pt idx="233">
                  <c:v>2.8666500000000001E-2</c:v>
                </c:pt>
                <c:pt idx="234">
                  <c:v>1.3978600000000001E-2</c:v>
                </c:pt>
                <c:pt idx="235">
                  <c:v>1.6018E-3</c:v>
                </c:pt>
                <c:pt idx="236">
                  <c:v>-1.85752E-2</c:v>
                </c:pt>
                <c:pt idx="237">
                  <c:v>-7.3640999999999998E-2</c:v>
                </c:pt>
                <c:pt idx="238">
                  <c:v>-6.2808500000000003E-2</c:v>
                </c:pt>
                <c:pt idx="239">
                  <c:v>-6.8418400000000004E-2</c:v>
                </c:pt>
                <c:pt idx="240">
                  <c:v>-7.3045499999999999E-2</c:v>
                </c:pt>
                <c:pt idx="241">
                  <c:v>-8.4377400000000005E-2</c:v>
                </c:pt>
                <c:pt idx="242">
                  <c:v>-7.2232299999999999E-2</c:v>
                </c:pt>
                <c:pt idx="243">
                  <c:v>-1.7794000000000001E-2</c:v>
                </c:pt>
                <c:pt idx="244">
                  <c:v>-2.62749E-2</c:v>
                </c:pt>
                <c:pt idx="245">
                  <c:v>-2.34013E-2</c:v>
                </c:pt>
                <c:pt idx="246">
                  <c:v>-1.52406E-2</c:v>
                </c:pt>
                <c:pt idx="247">
                  <c:v>-5.7038999999999996E-3</c:v>
                </c:pt>
                <c:pt idx="248">
                  <c:v>3.6181E-3</c:v>
                </c:pt>
                <c:pt idx="249">
                  <c:v>1.40097E-2</c:v>
                </c:pt>
                <c:pt idx="250">
                  <c:v>5.4831999999999997E-3</c:v>
                </c:pt>
                <c:pt idx="251">
                  <c:v>1.47936E-2</c:v>
                </c:pt>
                <c:pt idx="252">
                  <c:v>2.07724E-2</c:v>
                </c:pt>
                <c:pt idx="253">
                  <c:v>2.7117200000000001E-2</c:v>
                </c:pt>
                <c:pt idx="254">
                  <c:v>1.7132399999999999E-2</c:v>
                </c:pt>
                <c:pt idx="255">
                  <c:v>-3.2848099999999998E-2</c:v>
                </c:pt>
                <c:pt idx="256">
                  <c:v>-2.73289E-2</c:v>
                </c:pt>
                <c:pt idx="257">
                  <c:v>-2.12531E-2</c:v>
                </c:pt>
                <c:pt idx="258">
                  <c:v>-1.50186E-2</c:v>
                </c:pt>
                <c:pt idx="259">
                  <c:v>-1.09757E-2</c:v>
                </c:pt>
                <c:pt idx="260">
                  <c:v>-5.6870000000000002E-3</c:v>
                </c:pt>
                <c:pt idx="261">
                  <c:v>1.1663999999999999E-3</c:v>
                </c:pt>
                <c:pt idx="262">
                  <c:v>6.5598999999999996E-3</c:v>
                </c:pt>
                <c:pt idx="263">
                  <c:v>7.9512000000000003E-3</c:v>
                </c:pt>
                <c:pt idx="264">
                  <c:v>1.7148799999999999E-2</c:v>
                </c:pt>
                <c:pt idx="265">
                  <c:v>3.1564099999999998E-2</c:v>
                </c:pt>
                <c:pt idx="266">
                  <c:v>3.61497E-2</c:v>
                </c:pt>
                <c:pt idx="267">
                  <c:v>3.8507899999999998E-2</c:v>
                </c:pt>
                <c:pt idx="268">
                  <c:v>4.2572699999999998E-2</c:v>
                </c:pt>
                <c:pt idx="269">
                  <c:v>4.3754300000000003E-2</c:v>
                </c:pt>
                <c:pt idx="270">
                  <c:v>4.2132299999999998E-2</c:v>
                </c:pt>
                <c:pt idx="271">
                  <c:v>4.2624599999999999E-2</c:v>
                </c:pt>
                <c:pt idx="272">
                  <c:v>4.3861400000000002E-2</c:v>
                </c:pt>
                <c:pt idx="273">
                  <c:v>4.0599099999999999E-2</c:v>
                </c:pt>
                <c:pt idx="274">
                  <c:v>4.1042500000000003E-2</c:v>
                </c:pt>
                <c:pt idx="275">
                  <c:v>4.0940600000000001E-2</c:v>
                </c:pt>
                <c:pt idx="276">
                  <c:v>4.3207000000000002E-2</c:v>
                </c:pt>
                <c:pt idx="277">
                  <c:v>3.51893E-2</c:v>
                </c:pt>
                <c:pt idx="278">
                  <c:v>3.3966900000000001E-2</c:v>
                </c:pt>
                <c:pt idx="279">
                  <c:v>3.45747E-2</c:v>
                </c:pt>
                <c:pt idx="280">
                  <c:v>3.2169900000000001E-2</c:v>
                </c:pt>
                <c:pt idx="281">
                  <c:v>3.25253E-2</c:v>
                </c:pt>
                <c:pt idx="282">
                  <c:v>3.3487000000000003E-2</c:v>
                </c:pt>
                <c:pt idx="283">
                  <c:v>2.9882200000000001E-2</c:v>
                </c:pt>
                <c:pt idx="284">
                  <c:v>3.0254E-2</c:v>
                </c:pt>
                <c:pt idx="285">
                  <c:v>3.2899699999999997E-2</c:v>
                </c:pt>
                <c:pt idx="286">
                  <c:v>3.03422E-2</c:v>
                </c:pt>
                <c:pt idx="287">
                  <c:v>3.1845699999999998E-2</c:v>
                </c:pt>
                <c:pt idx="288">
                  <c:v>2.8858100000000001E-2</c:v>
                </c:pt>
                <c:pt idx="289">
                  <c:v>3.51051E-2</c:v>
                </c:pt>
                <c:pt idx="290">
                  <c:v>4.1977899999999999E-2</c:v>
                </c:pt>
                <c:pt idx="291">
                  <c:v>4.3552500000000001E-2</c:v>
                </c:pt>
                <c:pt idx="292">
                  <c:v>4.7561600000000002E-2</c:v>
                </c:pt>
                <c:pt idx="293">
                  <c:v>5.0398999999999999E-2</c:v>
                </c:pt>
                <c:pt idx="294">
                  <c:v>5.4960500000000002E-2</c:v>
                </c:pt>
                <c:pt idx="295">
                  <c:v>6.1751599999999997E-2</c:v>
                </c:pt>
                <c:pt idx="296">
                  <c:v>6.3316399999999995E-2</c:v>
                </c:pt>
                <c:pt idx="297">
                  <c:v>6.2200499999999999E-2</c:v>
                </c:pt>
                <c:pt idx="298">
                  <c:v>6.5742999999999996E-2</c:v>
                </c:pt>
                <c:pt idx="299">
                  <c:v>7.0603100000000002E-2</c:v>
                </c:pt>
                <c:pt idx="300">
                  <c:v>7.51222E-2</c:v>
                </c:pt>
                <c:pt idx="301">
                  <c:v>7.2563600000000006E-2</c:v>
                </c:pt>
                <c:pt idx="302">
                  <c:v>7.5307200000000005E-2</c:v>
                </c:pt>
                <c:pt idx="303">
                  <c:v>7.7508199999999999E-2</c:v>
                </c:pt>
                <c:pt idx="304">
                  <c:v>7.6775300000000005E-2</c:v>
                </c:pt>
                <c:pt idx="305">
                  <c:v>7.6768500000000003E-2</c:v>
                </c:pt>
                <c:pt idx="306">
                  <c:v>7.60903E-2</c:v>
                </c:pt>
                <c:pt idx="307">
                  <c:v>7.5412199999999999E-2</c:v>
                </c:pt>
                <c:pt idx="308">
                  <c:v>7.81192E-2</c:v>
                </c:pt>
                <c:pt idx="309">
                  <c:v>8.1509700000000004E-2</c:v>
                </c:pt>
                <c:pt idx="310">
                  <c:v>8.1958400000000001E-2</c:v>
                </c:pt>
                <c:pt idx="311">
                  <c:v>8.2032300000000002E-2</c:v>
                </c:pt>
                <c:pt idx="312">
                  <c:v>8.0556900000000001E-2</c:v>
                </c:pt>
                <c:pt idx="313">
                  <c:v>8.15863E-2</c:v>
                </c:pt>
                <c:pt idx="314">
                  <c:v>8.1254499999999993E-2</c:v>
                </c:pt>
                <c:pt idx="315">
                  <c:v>8.0060999999999993E-2</c:v>
                </c:pt>
                <c:pt idx="316">
                  <c:v>8.1478700000000001E-2</c:v>
                </c:pt>
                <c:pt idx="317">
                  <c:v>8.1456399999999998E-2</c:v>
                </c:pt>
                <c:pt idx="318">
                  <c:v>8.1944799999999998E-2</c:v>
                </c:pt>
                <c:pt idx="319">
                  <c:v>7.8410999999999995E-2</c:v>
                </c:pt>
                <c:pt idx="320">
                  <c:v>7.73977E-2</c:v>
                </c:pt>
                <c:pt idx="321">
                  <c:v>7.6574299999999998E-2</c:v>
                </c:pt>
                <c:pt idx="322">
                  <c:v>7.2505600000000003E-2</c:v>
                </c:pt>
                <c:pt idx="323">
                  <c:v>6.51674E-2</c:v>
                </c:pt>
                <c:pt idx="324">
                  <c:v>6.0818799999999999E-2</c:v>
                </c:pt>
                <c:pt idx="325">
                  <c:v>5.61264E-2</c:v>
                </c:pt>
                <c:pt idx="326">
                  <c:v>4.675E-2</c:v>
                </c:pt>
                <c:pt idx="327">
                  <c:v>4.3615800000000003E-2</c:v>
                </c:pt>
                <c:pt idx="328">
                  <c:v>4.1147200000000002E-2</c:v>
                </c:pt>
                <c:pt idx="329">
                  <c:v>3.7070400000000003E-2</c:v>
                </c:pt>
                <c:pt idx="330">
                  <c:v>3.56403E-2</c:v>
                </c:pt>
                <c:pt idx="331">
                  <c:v>3.6512000000000003E-2</c:v>
                </c:pt>
                <c:pt idx="332">
                  <c:v>3.53348E-2</c:v>
                </c:pt>
                <c:pt idx="333">
                  <c:v>3.5663800000000002E-2</c:v>
                </c:pt>
                <c:pt idx="334">
                  <c:v>3.6164300000000003E-2</c:v>
                </c:pt>
                <c:pt idx="335">
                  <c:v>3.8400400000000001E-2</c:v>
                </c:pt>
                <c:pt idx="336">
                  <c:v>3.9556099999999997E-2</c:v>
                </c:pt>
                <c:pt idx="337">
                  <c:v>4.01433E-2</c:v>
                </c:pt>
                <c:pt idx="338">
                  <c:v>4.2081100000000003E-2</c:v>
                </c:pt>
                <c:pt idx="339">
                  <c:v>4.8573400000000003E-2</c:v>
                </c:pt>
                <c:pt idx="340">
                  <c:v>4.6977600000000001E-2</c:v>
                </c:pt>
                <c:pt idx="341">
                  <c:v>5.0192300000000002E-2</c:v>
                </c:pt>
                <c:pt idx="342">
                  <c:v>4.8811500000000001E-2</c:v>
                </c:pt>
                <c:pt idx="343">
                  <c:v>4.7285800000000003E-2</c:v>
                </c:pt>
                <c:pt idx="344">
                  <c:v>4.7048100000000002E-2</c:v>
                </c:pt>
                <c:pt idx="345">
                  <c:v>4.64083E-2</c:v>
                </c:pt>
                <c:pt idx="346">
                  <c:v>4.6707699999999998E-2</c:v>
                </c:pt>
                <c:pt idx="347">
                  <c:v>5.0316600000000003E-2</c:v>
                </c:pt>
                <c:pt idx="348">
                  <c:v>5.4218299999999997E-2</c:v>
                </c:pt>
                <c:pt idx="349">
                  <c:v>5.5105599999999998E-2</c:v>
                </c:pt>
                <c:pt idx="350">
                  <c:v>5.5444E-2</c:v>
                </c:pt>
                <c:pt idx="351">
                  <c:v>4.74206E-2</c:v>
                </c:pt>
                <c:pt idx="352">
                  <c:v>5.0118200000000002E-2</c:v>
                </c:pt>
                <c:pt idx="353">
                  <c:v>4.9376200000000002E-2</c:v>
                </c:pt>
                <c:pt idx="354">
                  <c:v>4.9549799999999998E-2</c:v>
                </c:pt>
                <c:pt idx="355">
                  <c:v>5.2633800000000001E-2</c:v>
                </c:pt>
                <c:pt idx="356">
                  <c:v>5.1204699999999999E-2</c:v>
                </c:pt>
                <c:pt idx="357">
                  <c:v>4.9926699999999997E-2</c:v>
                </c:pt>
                <c:pt idx="358">
                  <c:v>5.0188999999999998E-2</c:v>
                </c:pt>
                <c:pt idx="359">
                  <c:v>4.7892200000000003E-2</c:v>
                </c:pt>
                <c:pt idx="360">
                  <c:v>4.2470300000000002E-2</c:v>
                </c:pt>
                <c:pt idx="361">
                  <c:v>4.1415399999999998E-2</c:v>
                </c:pt>
                <c:pt idx="362">
                  <c:v>6.4128299999999999E-2</c:v>
                </c:pt>
                <c:pt idx="363">
                  <c:v>0.10952530000000001</c:v>
                </c:pt>
                <c:pt idx="364">
                  <c:v>0.1117838</c:v>
                </c:pt>
                <c:pt idx="365">
                  <c:v>9.3488199999999994E-2</c:v>
                </c:pt>
                <c:pt idx="366">
                  <c:v>7.9814200000000002E-2</c:v>
                </c:pt>
                <c:pt idx="367">
                  <c:v>6.9497900000000001E-2</c:v>
                </c:pt>
                <c:pt idx="368">
                  <c:v>6.12223E-2</c:v>
                </c:pt>
                <c:pt idx="369">
                  <c:v>4.9798799999999997E-2</c:v>
                </c:pt>
                <c:pt idx="370">
                  <c:v>4.0698600000000001E-2</c:v>
                </c:pt>
                <c:pt idx="371">
                  <c:v>3.1922499999999999E-2</c:v>
                </c:pt>
                <c:pt idx="372">
                  <c:v>2.97492E-2</c:v>
                </c:pt>
                <c:pt idx="373">
                  <c:v>3.0065700000000001E-2</c:v>
                </c:pt>
                <c:pt idx="374">
                  <c:v>5.8601E-3</c:v>
                </c:pt>
                <c:pt idx="375">
                  <c:v>-3.9120299999999997E-2</c:v>
                </c:pt>
                <c:pt idx="376">
                  <c:v>-4.3481899999999997E-2</c:v>
                </c:pt>
                <c:pt idx="377">
                  <c:v>-3.28788E-2</c:v>
                </c:pt>
                <c:pt idx="378">
                  <c:v>-2.1527600000000001E-2</c:v>
                </c:pt>
                <c:pt idx="379">
                  <c:v>-1.30511E-2</c:v>
                </c:pt>
                <c:pt idx="380">
                  <c:v>-4.6950000000000004E-3</c:v>
                </c:pt>
                <c:pt idx="381">
                  <c:v>6.2458000000000001E-3</c:v>
                </c:pt>
                <c:pt idx="382">
                  <c:v>1.7850999999999999E-2</c:v>
                </c:pt>
                <c:pt idx="383">
                  <c:v>3.40687E-2</c:v>
                </c:pt>
                <c:pt idx="384">
                  <c:v>4.2526899999999999E-2</c:v>
                </c:pt>
                <c:pt idx="385">
                  <c:v>4.3962500000000002E-2</c:v>
                </c:pt>
                <c:pt idx="386">
                  <c:v>5.6008700000000002E-2</c:v>
                </c:pt>
                <c:pt idx="387">
                  <c:v>7.1105299999999996E-2</c:v>
                </c:pt>
                <c:pt idx="388">
                  <c:v>8.0528100000000005E-2</c:v>
                </c:pt>
                <c:pt idx="389">
                  <c:v>9.7914500000000002E-2</c:v>
                </c:pt>
                <c:pt idx="390">
                  <c:v>0.1077398</c:v>
                </c:pt>
                <c:pt idx="391">
                  <c:v>0.11296059999999999</c:v>
                </c:pt>
                <c:pt idx="392">
                  <c:v>0.1174124</c:v>
                </c:pt>
                <c:pt idx="393">
                  <c:v>0.1219698</c:v>
                </c:pt>
                <c:pt idx="394">
                  <c:v>0.12237049999999999</c:v>
                </c:pt>
                <c:pt idx="395">
                  <c:v>0.1209783</c:v>
                </c:pt>
                <c:pt idx="396">
                  <c:v>0.115227</c:v>
                </c:pt>
                <c:pt idx="397">
                  <c:v>0.115772</c:v>
                </c:pt>
                <c:pt idx="398">
                  <c:v>0.104631</c:v>
                </c:pt>
                <c:pt idx="399">
                  <c:v>9.0944999999999998E-2</c:v>
                </c:pt>
                <c:pt idx="400">
                  <c:v>8.1356999999999999E-2</c:v>
                </c:pt>
                <c:pt idx="401">
                  <c:v>6.5007999999999996E-2</c:v>
                </c:pt>
                <c:pt idx="402">
                  <c:v>5.4539999999999998E-2</c:v>
                </c:pt>
                <c:pt idx="403">
                  <c:v>4.9772999999999998E-2</c:v>
                </c:pt>
                <c:pt idx="404">
                  <c:v>4.4629000000000002E-2</c:v>
                </c:pt>
                <c:pt idx="405">
                  <c:v>3.9498999999999999E-2</c:v>
                </c:pt>
                <c:pt idx="406">
                  <c:v>3.2396000000000001E-2</c:v>
                </c:pt>
                <c:pt idx="407">
                  <c:v>2.2917E-2</c:v>
                </c:pt>
                <c:pt idx="408">
                  <c:v>2.181E-2</c:v>
                </c:pt>
                <c:pt idx="409">
                  <c:v>2.0903000000000001E-2</c:v>
                </c:pt>
                <c:pt idx="410">
                  <c:v>1.9503E-2</c:v>
                </c:pt>
                <c:pt idx="411">
                  <c:v>2.1791000000000001E-2</c:v>
                </c:pt>
                <c:pt idx="412">
                  <c:v>2.3407000000000001E-2</c:v>
                </c:pt>
                <c:pt idx="413">
                  <c:v>2.6381999999999999E-2</c:v>
                </c:pt>
                <c:pt idx="414">
                  <c:v>2.767E-2</c:v>
                </c:pt>
                <c:pt idx="415">
                  <c:v>2.5004999999999999E-2</c:v>
                </c:pt>
                <c:pt idx="416">
                  <c:v>2.3178000000000001E-2</c:v>
                </c:pt>
                <c:pt idx="417">
                  <c:v>2.2505000000000001E-2</c:v>
                </c:pt>
                <c:pt idx="418">
                  <c:v>2.4275999999999999E-2</c:v>
                </c:pt>
                <c:pt idx="419">
                  <c:v>2.6886E-2</c:v>
                </c:pt>
                <c:pt idx="420">
                  <c:v>2.6529E-2</c:v>
                </c:pt>
                <c:pt idx="421">
                  <c:v>2.7043999999999999E-2</c:v>
                </c:pt>
                <c:pt idx="422">
                  <c:v>3.1088999999999999E-2</c:v>
                </c:pt>
                <c:pt idx="423">
                  <c:v>3.6144000000000003E-2</c:v>
                </c:pt>
                <c:pt idx="424">
                  <c:v>3.7488E-2</c:v>
                </c:pt>
                <c:pt idx="425">
                  <c:v>3.8951E-2</c:v>
                </c:pt>
                <c:pt idx="426">
                  <c:v>4.2904999999999999E-2</c:v>
                </c:pt>
                <c:pt idx="427">
                  <c:v>4.5552000000000002E-2</c:v>
                </c:pt>
                <c:pt idx="428">
                  <c:v>4.7635999999999998E-2</c:v>
                </c:pt>
                <c:pt idx="429">
                  <c:v>5.0159000000000002E-2</c:v>
                </c:pt>
                <c:pt idx="430">
                  <c:v>5.3781000000000002E-2</c:v>
                </c:pt>
                <c:pt idx="431">
                  <c:v>5.6174000000000002E-2</c:v>
                </c:pt>
                <c:pt idx="432">
                  <c:v>6.1990999999999997E-2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5.7% Long Run Average</c:v>
                </c:pt>
              </c:strCache>
            </c:strRef>
          </c:tx>
          <c:spPr>
            <a:ln w="43137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Sheet1!$A$2:$A$440</c:f>
              <c:strCache>
                <c:ptCount val="433"/>
                <c:pt idx="0">
                  <c:v>90</c:v>
                </c:pt>
                <c:pt idx="12">
                  <c:v>91</c:v>
                </c:pt>
                <c:pt idx="24">
                  <c:v>92</c:v>
                </c:pt>
                <c:pt idx="36">
                  <c:v>93</c:v>
                </c:pt>
                <c:pt idx="48">
                  <c:v>94</c:v>
                </c:pt>
                <c:pt idx="60">
                  <c:v>95</c:v>
                </c:pt>
                <c:pt idx="72">
                  <c:v>96</c:v>
                </c:pt>
                <c:pt idx="84">
                  <c:v>97</c:v>
                </c:pt>
                <c:pt idx="96">
                  <c:v>98</c:v>
                </c:pt>
                <c:pt idx="108">
                  <c:v>99</c:v>
                </c:pt>
                <c:pt idx="120">
                  <c:v>00</c:v>
                </c:pt>
                <c:pt idx="132">
                  <c:v>01</c:v>
                </c:pt>
                <c:pt idx="144">
                  <c:v>02</c:v>
                </c:pt>
                <c:pt idx="156">
                  <c:v>03</c:v>
                </c:pt>
                <c:pt idx="168">
                  <c:v>04</c:v>
                </c:pt>
                <c:pt idx="180">
                  <c:v>05</c:v>
                </c:pt>
                <c:pt idx="192">
                  <c:v>06</c:v>
                </c:pt>
                <c:pt idx="204">
                  <c:v>07</c:v>
                </c:pt>
                <c:pt idx="216">
                  <c:v>08</c:v>
                </c:pt>
                <c:pt idx="228">
                  <c:v>09</c:v>
                </c:pt>
                <c:pt idx="240">
                  <c:v>10</c:v>
                </c:pt>
                <c:pt idx="252">
                  <c:v>11</c:v>
                </c:pt>
                <c:pt idx="264">
                  <c:v>12</c:v>
                </c:pt>
                <c:pt idx="276">
                  <c:v>13</c:v>
                </c:pt>
                <c:pt idx="288">
                  <c:v>14</c:v>
                </c:pt>
                <c:pt idx="300">
                  <c:v>15</c:v>
                </c:pt>
                <c:pt idx="312">
                  <c:v>16</c:v>
                </c:pt>
                <c:pt idx="324">
                  <c:v>17</c:v>
                </c:pt>
                <c:pt idx="336">
                  <c:v>18</c:v>
                </c:pt>
                <c:pt idx="348">
                  <c:v>19</c:v>
                </c:pt>
                <c:pt idx="360">
                  <c:v>20</c:v>
                </c:pt>
                <c:pt idx="372">
                  <c:v>21</c:v>
                </c:pt>
                <c:pt idx="384">
                  <c:v>22</c:v>
                </c:pt>
                <c:pt idx="396">
                  <c:v>23</c:v>
                </c:pt>
                <c:pt idx="408">
                  <c:v>24</c:v>
                </c:pt>
                <c:pt idx="420">
                  <c:v>25</c:v>
                </c:pt>
                <c:pt idx="432">
                  <c:v>26</c:v>
                </c:pt>
              </c:strCache>
            </c:strRef>
          </c:cat>
          <c:val>
            <c:numRef>
              <c:f>Sheet1!$D$2:$D$440</c:f>
              <c:numCache>
                <c:formatCode>General</c:formatCode>
                <c:ptCount val="439"/>
                <c:pt idx="0">
                  <c:v>5.7000000000000002E-2</c:v>
                </c:pt>
                <c:pt idx="1">
                  <c:v>5.7000000000000002E-2</c:v>
                </c:pt>
                <c:pt idx="2">
                  <c:v>5.7000000000000002E-2</c:v>
                </c:pt>
                <c:pt idx="3">
                  <c:v>5.7000000000000002E-2</c:v>
                </c:pt>
                <c:pt idx="4">
                  <c:v>5.7000000000000002E-2</c:v>
                </c:pt>
                <c:pt idx="5">
                  <c:v>5.7000000000000002E-2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5.7000000000000002E-2</c:v>
                </c:pt>
                <c:pt idx="10">
                  <c:v>5.7000000000000002E-2</c:v>
                </c:pt>
                <c:pt idx="11">
                  <c:v>5.7000000000000002E-2</c:v>
                </c:pt>
                <c:pt idx="12">
                  <c:v>5.7000000000000002E-2</c:v>
                </c:pt>
                <c:pt idx="13">
                  <c:v>5.7000000000000002E-2</c:v>
                </c:pt>
                <c:pt idx="14">
                  <c:v>5.7000000000000002E-2</c:v>
                </c:pt>
                <c:pt idx="15">
                  <c:v>5.7000000000000002E-2</c:v>
                </c:pt>
                <c:pt idx="16">
                  <c:v>5.7000000000000002E-2</c:v>
                </c:pt>
                <c:pt idx="17">
                  <c:v>5.7000000000000002E-2</c:v>
                </c:pt>
                <c:pt idx="18">
                  <c:v>5.7000000000000002E-2</c:v>
                </c:pt>
                <c:pt idx="19">
                  <c:v>5.7000000000000002E-2</c:v>
                </c:pt>
                <c:pt idx="20">
                  <c:v>5.7000000000000002E-2</c:v>
                </c:pt>
                <c:pt idx="21">
                  <c:v>5.7000000000000002E-2</c:v>
                </c:pt>
                <c:pt idx="22">
                  <c:v>5.7000000000000002E-2</c:v>
                </c:pt>
                <c:pt idx="23">
                  <c:v>5.7000000000000002E-2</c:v>
                </c:pt>
                <c:pt idx="24">
                  <c:v>5.7000000000000002E-2</c:v>
                </c:pt>
                <c:pt idx="25">
                  <c:v>5.7000000000000002E-2</c:v>
                </c:pt>
                <c:pt idx="26">
                  <c:v>5.7000000000000002E-2</c:v>
                </c:pt>
                <c:pt idx="27">
                  <c:v>5.7000000000000002E-2</c:v>
                </c:pt>
                <c:pt idx="28">
                  <c:v>5.7000000000000002E-2</c:v>
                </c:pt>
                <c:pt idx="29">
                  <c:v>5.7000000000000002E-2</c:v>
                </c:pt>
                <c:pt idx="30">
                  <c:v>5.7000000000000002E-2</c:v>
                </c:pt>
                <c:pt idx="31">
                  <c:v>5.7000000000000002E-2</c:v>
                </c:pt>
                <c:pt idx="32">
                  <c:v>5.7000000000000002E-2</c:v>
                </c:pt>
                <c:pt idx="33">
                  <c:v>5.7000000000000002E-2</c:v>
                </c:pt>
                <c:pt idx="34">
                  <c:v>5.7000000000000002E-2</c:v>
                </c:pt>
                <c:pt idx="35">
                  <c:v>5.7000000000000002E-2</c:v>
                </c:pt>
                <c:pt idx="36">
                  <c:v>5.7000000000000002E-2</c:v>
                </c:pt>
                <c:pt idx="37">
                  <c:v>5.7000000000000002E-2</c:v>
                </c:pt>
                <c:pt idx="38">
                  <c:v>5.7000000000000002E-2</c:v>
                </c:pt>
                <c:pt idx="39">
                  <c:v>5.7000000000000002E-2</c:v>
                </c:pt>
                <c:pt idx="40">
                  <c:v>5.7000000000000002E-2</c:v>
                </c:pt>
                <c:pt idx="41">
                  <c:v>5.7000000000000002E-2</c:v>
                </c:pt>
                <c:pt idx="42">
                  <c:v>5.7000000000000002E-2</c:v>
                </c:pt>
                <c:pt idx="43">
                  <c:v>5.7000000000000002E-2</c:v>
                </c:pt>
                <c:pt idx="44">
                  <c:v>5.7000000000000002E-2</c:v>
                </c:pt>
                <c:pt idx="45">
                  <c:v>5.7000000000000002E-2</c:v>
                </c:pt>
                <c:pt idx="46">
                  <c:v>5.7000000000000002E-2</c:v>
                </c:pt>
                <c:pt idx="47">
                  <c:v>5.7000000000000002E-2</c:v>
                </c:pt>
                <c:pt idx="48">
                  <c:v>5.7000000000000002E-2</c:v>
                </c:pt>
                <c:pt idx="49">
                  <c:v>5.7000000000000002E-2</c:v>
                </c:pt>
                <c:pt idx="50">
                  <c:v>5.7000000000000002E-2</c:v>
                </c:pt>
                <c:pt idx="51">
                  <c:v>5.7000000000000002E-2</c:v>
                </c:pt>
                <c:pt idx="52">
                  <c:v>5.7000000000000002E-2</c:v>
                </c:pt>
                <c:pt idx="53">
                  <c:v>5.7000000000000002E-2</c:v>
                </c:pt>
                <c:pt idx="54">
                  <c:v>5.7000000000000002E-2</c:v>
                </c:pt>
                <c:pt idx="55">
                  <c:v>5.7000000000000002E-2</c:v>
                </c:pt>
                <c:pt idx="56">
                  <c:v>5.7000000000000002E-2</c:v>
                </c:pt>
                <c:pt idx="57">
                  <c:v>5.7000000000000002E-2</c:v>
                </c:pt>
                <c:pt idx="58">
                  <c:v>5.7000000000000002E-2</c:v>
                </c:pt>
                <c:pt idx="59">
                  <c:v>5.7000000000000002E-2</c:v>
                </c:pt>
                <c:pt idx="60">
                  <c:v>5.7000000000000002E-2</c:v>
                </c:pt>
                <c:pt idx="61">
                  <c:v>5.7000000000000002E-2</c:v>
                </c:pt>
                <c:pt idx="62">
                  <c:v>5.7000000000000002E-2</c:v>
                </c:pt>
                <c:pt idx="63">
                  <c:v>5.7000000000000002E-2</c:v>
                </c:pt>
                <c:pt idx="64">
                  <c:v>5.7000000000000002E-2</c:v>
                </c:pt>
                <c:pt idx="65">
                  <c:v>5.7000000000000002E-2</c:v>
                </c:pt>
                <c:pt idx="66">
                  <c:v>5.7000000000000002E-2</c:v>
                </c:pt>
                <c:pt idx="67">
                  <c:v>5.7000000000000002E-2</c:v>
                </c:pt>
                <c:pt idx="68">
                  <c:v>5.7000000000000002E-2</c:v>
                </c:pt>
                <c:pt idx="69">
                  <c:v>5.7000000000000002E-2</c:v>
                </c:pt>
                <c:pt idx="70">
                  <c:v>5.7000000000000002E-2</c:v>
                </c:pt>
                <c:pt idx="71">
                  <c:v>5.7000000000000002E-2</c:v>
                </c:pt>
                <c:pt idx="72">
                  <c:v>5.7000000000000002E-2</c:v>
                </c:pt>
                <c:pt idx="73">
                  <c:v>5.7000000000000002E-2</c:v>
                </c:pt>
                <c:pt idx="74">
                  <c:v>5.7000000000000002E-2</c:v>
                </c:pt>
                <c:pt idx="75">
                  <c:v>5.7000000000000002E-2</c:v>
                </c:pt>
                <c:pt idx="76">
                  <c:v>5.7000000000000002E-2</c:v>
                </c:pt>
                <c:pt idx="77">
                  <c:v>5.7000000000000002E-2</c:v>
                </c:pt>
                <c:pt idx="78">
                  <c:v>5.7000000000000002E-2</c:v>
                </c:pt>
                <c:pt idx="79">
                  <c:v>5.7000000000000002E-2</c:v>
                </c:pt>
                <c:pt idx="80">
                  <c:v>5.7000000000000002E-2</c:v>
                </c:pt>
                <c:pt idx="81">
                  <c:v>5.7000000000000002E-2</c:v>
                </c:pt>
                <c:pt idx="82">
                  <c:v>5.7000000000000002E-2</c:v>
                </c:pt>
                <c:pt idx="83">
                  <c:v>5.7000000000000002E-2</c:v>
                </c:pt>
                <c:pt idx="84">
                  <c:v>5.7000000000000002E-2</c:v>
                </c:pt>
                <c:pt idx="85">
                  <c:v>5.7000000000000002E-2</c:v>
                </c:pt>
                <c:pt idx="86">
                  <c:v>5.7000000000000002E-2</c:v>
                </c:pt>
                <c:pt idx="87">
                  <c:v>5.7000000000000002E-2</c:v>
                </c:pt>
                <c:pt idx="88">
                  <c:v>5.7000000000000002E-2</c:v>
                </c:pt>
                <c:pt idx="89">
                  <c:v>5.7000000000000002E-2</c:v>
                </c:pt>
                <c:pt idx="90">
                  <c:v>5.7000000000000002E-2</c:v>
                </c:pt>
                <c:pt idx="91">
                  <c:v>5.7000000000000002E-2</c:v>
                </c:pt>
                <c:pt idx="92">
                  <c:v>5.7000000000000002E-2</c:v>
                </c:pt>
                <c:pt idx="93">
                  <c:v>5.7000000000000002E-2</c:v>
                </c:pt>
                <c:pt idx="94">
                  <c:v>5.7000000000000002E-2</c:v>
                </c:pt>
                <c:pt idx="95">
                  <c:v>5.7000000000000002E-2</c:v>
                </c:pt>
                <c:pt idx="96">
                  <c:v>5.7000000000000002E-2</c:v>
                </c:pt>
                <c:pt idx="97">
                  <c:v>5.7000000000000002E-2</c:v>
                </c:pt>
                <c:pt idx="98">
                  <c:v>5.7000000000000002E-2</c:v>
                </c:pt>
                <c:pt idx="99">
                  <c:v>5.7000000000000002E-2</c:v>
                </c:pt>
                <c:pt idx="100">
                  <c:v>5.7000000000000002E-2</c:v>
                </c:pt>
                <c:pt idx="101">
                  <c:v>5.7000000000000002E-2</c:v>
                </c:pt>
                <c:pt idx="102">
                  <c:v>5.7000000000000002E-2</c:v>
                </c:pt>
                <c:pt idx="103">
                  <c:v>5.7000000000000002E-2</c:v>
                </c:pt>
                <c:pt idx="104">
                  <c:v>5.7000000000000002E-2</c:v>
                </c:pt>
                <c:pt idx="105">
                  <c:v>5.7000000000000002E-2</c:v>
                </c:pt>
                <c:pt idx="106">
                  <c:v>5.7000000000000002E-2</c:v>
                </c:pt>
                <c:pt idx="107">
                  <c:v>5.7000000000000002E-2</c:v>
                </c:pt>
                <c:pt idx="108">
                  <c:v>5.7000000000000002E-2</c:v>
                </c:pt>
                <c:pt idx="109">
                  <c:v>5.7000000000000002E-2</c:v>
                </c:pt>
                <c:pt idx="110">
                  <c:v>5.7000000000000002E-2</c:v>
                </c:pt>
                <c:pt idx="111">
                  <c:v>5.7000000000000002E-2</c:v>
                </c:pt>
                <c:pt idx="112">
                  <c:v>5.7000000000000002E-2</c:v>
                </c:pt>
                <c:pt idx="113">
                  <c:v>5.7000000000000002E-2</c:v>
                </c:pt>
                <c:pt idx="114">
                  <c:v>5.7000000000000002E-2</c:v>
                </c:pt>
                <c:pt idx="115">
                  <c:v>5.7000000000000002E-2</c:v>
                </c:pt>
                <c:pt idx="116">
                  <c:v>5.7000000000000002E-2</c:v>
                </c:pt>
                <c:pt idx="117">
                  <c:v>5.7000000000000002E-2</c:v>
                </c:pt>
                <c:pt idx="118">
                  <c:v>5.7000000000000002E-2</c:v>
                </c:pt>
                <c:pt idx="119">
                  <c:v>5.7000000000000002E-2</c:v>
                </c:pt>
                <c:pt idx="120">
                  <c:v>5.7000000000000002E-2</c:v>
                </c:pt>
                <c:pt idx="121">
                  <c:v>5.7000000000000002E-2</c:v>
                </c:pt>
                <c:pt idx="122">
                  <c:v>5.7000000000000002E-2</c:v>
                </c:pt>
                <c:pt idx="123">
                  <c:v>5.7000000000000002E-2</c:v>
                </c:pt>
                <c:pt idx="124">
                  <c:v>5.7000000000000002E-2</c:v>
                </c:pt>
                <c:pt idx="125">
                  <c:v>5.7000000000000002E-2</c:v>
                </c:pt>
                <c:pt idx="126">
                  <c:v>5.7000000000000002E-2</c:v>
                </c:pt>
                <c:pt idx="127">
                  <c:v>5.7000000000000002E-2</c:v>
                </c:pt>
                <c:pt idx="128">
                  <c:v>5.7000000000000002E-2</c:v>
                </c:pt>
                <c:pt idx="129">
                  <c:v>5.7000000000000002E-2</c:v>
                </c:pt>
                <c:pt idx="130">
                  <c:v>5.7000000000000002E-2</c:v>
                </c:pt>
                <c:pt idx="131">
                  <c:v>5.7000000000000002E-2</c:v>
                </c:pt>
                <c:pt idx="132">
                  <c:v>5.7000000000000002E-2</c:v>
                </c:pt>
                <c:pt idx="133">
                  <c:v>5.7000000000000002E-2</c:v>
                </c:pt>
                <c:pt idx="134">
                  <c:v>5.7000000000000002E-2</c:v>
                </c:pt>
                <c:pt idx="135">
                  <c:v>5.7000000000000002E-2</c:v>
                </c:pt>
                <c:pt idx="136">
                  <c:v>5.7000000000000002E-2</c:v>
                </c:pt>
                <c:pt idx="137">
                  <c:v>5.7000000000000002E-2</c:v>
                </c:pt>
                <c:pt idx="138">
                  <c:v>5.7000000000000002E-2</c:v>
                </c:pt>
                <c:pt idx="139">
                  <c:v>5.7000000000000002E-2</c:v>
                </c:pt>
                <c:pt idx="140">
                  <c:v>5.7000000000000002E-2</c:v>
                </c:pt>
                <c:pt idx="141">
                  <c:v>5.7000000000000002E-2</c:v>
                </c:pt>
                <c:pt idx="142">
                  <c:v>5.7000000000000002E-2</c:v>
                </c:pt>
                <c:pt idx="143">
                  <c:v>5.7000000000000002E-2</c:v>
                </c:pt>
                <c:pt idx="144">
                  <c:v>5.7000000000000002E-2</c:v>
                </c:pt>
                <c:pt idx="145">
                  <c:v>5.7000000000000002E-2</c:v>
                </c:pt>
                <c:pt idx="146">
                  <c:v>5.7000000000000002E-2</c:v>
                </c:pt>
                <c:pt idx="147">
                  <c:v>5.7000000000000002E-2</c:v>
                </c:pt>
                <c:pt idx="148">
                  <c:v>5.7000000000000002E-2</c:v>
                </c:pt>
                <c:pt idx="149">
                  <c:v>5.7000000000000002E-2</c:v>
                </c:pt>
                <c:pt idx="150">
                  <c:v>5.7000000000000002E-2</c:v>
                </c:pt>
                <c:pt idx="151">
                  <c:v>5.7000000000000002E-2</c:v>
                </c:pt>
                <c:pt idx="152">
                  <c:v>5.7000000000000002E-2</c:v>
                </c:pt>
                <c:pt idx="153">
                  <c:v>5.7000000000000002E-2</c:v>
                </c:pt>
                <c:pt idx="154">
                  <c:v>5.7000000000000002E-2</c:v>
                </c:pt>
                <c:pt idx="155">
                  <c:v>5.7000000000000002E-2</c:v>
                </c:pt>
                <c:pt idx="156">
                  <c:v>5.7000000000000002E-2</c:v>
                </c:pt>
                <c:pt idx="157">
                  <c:v>5.7000000000000002E-2</c:v>
                </c:pt>
                <c:pt idx="158">
                  <c:v>5.7000000000000002E-2</c:v>
                </c:pt>
                <c:pt idx="159">
                  <c:v>5.7000000000000002E-2</c:v>
                </c:pt>
                <c:pt idx="160">
                  <c:v>5.7000000000000002E-2</c:v>
                </c:pt>
                <c:pt idx="161">
                  <c:v>5.7000000000000002E-2</c:v>
                </c:pt>
                <c:pt idx="162">
                  <c:v>5.7000000000000002E-2</c:v>
                </c:pt>
                <c:pt idx="163">
                  <c:v>5.7000000000000002E-2</c:v>
                </c:pt>
                <c:pt idx="164">
                  <c:v>5.7000000000000002E-2</c:v>
                </c:pt>
                <c:pt idx="165">
                  <c:v>5.7000000000000002E-2</c:v>
                </c:pt>
                <c:pt idx="166">
                  <c:v>5.7000000000000002E-2</c:v>
                </c:pt>
                <c:pt idx="167">
                  <c:v>5.7000000000000002E-2</c:v>
                </c:pt>
                <c:pt idx="168">
                  <c:v>5.7000000000000002E-2</c:v>
                </c:pt>
                <c:pt idx="169">
                  <c:v>5.7000000000000002E-2</c:v>
                </c:pt>
                <c:pt idx="170">
                  <c:v>5.7000000000000002E-2</c:v>
                </c:pt>
                <c:pt idx="171">
                  <c:v>5.7000000000000002E-2</c:v>
                </c:pt>
                <c:pt idx="172">
                  <c:v>5.7000000000000002E-2</c:v>
                </c:pt>
                <c:pt idx="173">
                  <c:v>5.7000000000000002E-2</c:v>
                </c:pt>
                <c:pt idx="174">
                  <c:v>5.7000000000000002E-2</c:v>
                </c:pt>
                <c:pt idx="175">
                  <c:v>5.7000000000000002E-2</c:v>
                </c:pt>
                <c:pt idx="176">
                  <c:v>5.7000000000000002E-2</c:v>
                </c:pt>
                <c:pt idx="177">
                  <c:v>5.7000000000000002E-2</c:v>
                </c:pt>
                <c:pt idx="178">
                  <c:v>5.7000000000000002E-2</c:v>
                </c:pt>
                <c:pt idx="179">
                  <c:v>5.7000000000000002E-2</c:v>
                </c:pt>
                <c:pt idx="180">
                  <c:v>5.7000000000000002E-2</c:v>
                </c:pt>
                <c:pt idx="181">
                  <c:v>5.7000000000000002E-2</c:v>
                </c:pt>
                <c:pt idx="182">
                  <c:v>5.7000000000000002E-2</c:v>
                </c:pt>
                <c:pt idx="183">
                  <c:v>5.7000000000000002E-2</c:v>
                </c:pt>
                <c:pt idx="184">
                  <c:v>5.7000000000000002E-2</c:v>
                </c:pt>
                <c:pt idx="185">
                  <c:v>5.7000000000000002E-2</c:v>
                </c:pt>
                <c:pt idx="186">
                  <c:v>5.7000000000000002E-2</c:v>
                </c:pt>
                <c:pt idx="187">
                  <c:v>5.7000000000000002E-2</c:v>
                </c:pt>
                <c:pt idx="188">
                  <c:v>5.7000000000000002E-2</c:v>
                </c:pt>
                <c:pt idx="189">
                  <c:v>5.7000000000000002E-2</c:v>
                </c:pt>
                <c:pt idx="190">
                  <c:v>5.7000000000000002E-2</c:v>
                </c:pt>
                <c:pt idx="191">
                  <c:v>5.7000000000000002E-2</c:v>
                </c:pt>
                <c:pt idx="192">
                  <c:v>5.7000000000000002E-2</c:v>
                </c:pt>
                <c:pt idx="193">
                  <c:v>5.7000000000000002E-2</c:v>
                </c:pt>
                <c:pt idx="194">
                  <c:v>5.7000000000000002E-2</c:v>
                </c:pt>
                <c:pt idx="195">
                  <c:v>5.7000000000000002E-2</c:v>
                </c:pt>
                <c:pt idx="196">
                  <c:v>5.7000000000000002E-2</c:v>
                </c:pt>
                <c:pt idx="197">
                  <c:v>5.7000000000000002E-2</c:v>
                </c:pt>
                <c:pt idx="198">
                  <c:v>5.7000000000000002E-2</c:v>
                </c:pt>
                <c:pt idx="199">
                  <c:v>5.7000000000000002E-2</c:v>
                </c:pt>
                <c:pt idx="200">
                  <c:v>5.7000000000000002E-2</c:v>
                </c:pt>
                <c:pt idx="201">
                  <c:v>5.7000000000000002E-2</c:v>
                </c:pt>
                <c:pt idx="202">
                  <c:v>5.7000000000000002E-2</c:v>
                </c:pt>
                <c:pt idx="203">
                  <c:v>5.7000000000000002E-2</c:v>
                </c:pt>
                <c:pt idx="204">
                  <c:v>5.7000000000000002E-2</c:v>
                </c:pt>
                <c:pt idx="205">
                  <c:v>5.7000000000000002E-2</c:v>
                </c:pt>
                <c:pt idx="206">
                  <c:v>5.7000000000000002E-2</c:v>
                </c:pt>
                <c:pt idx="207">
                  <c:v>5.7000000000000002E-2</c:v>
                </c:pt>
                <c:pt idx="208">
                  <c:v>5.7000000000000002E-2</c:v>
                </c:pt>
                <c:pt idx="209">
                  <c:v>5.7000000000000002E-2</c:v>
                </c:pt>
                <c:pt idx="210">
                  <c:v>5.7000000000000002E-2</c:v>
                </c:pt>
                <c:pt idx="211">
                  <c:v>5.7000000000000002E-2</c:v>
                </c:pt>
                <c:pt idx="212">
                  <c:v>5.7000000000000002E-2</c:v>
                </c:pt>
                <c:pt idx="213">
                  <c:v>5.7000000000000002E-2</c:v>
                </c:pt>
                <c:pt idx="214">
                  <c:v>5.7000000000000002E-2</c:v>
                </c:pt>
                <c:pt idx="215">
                  <c:v>5.7000000000000002E-2</c:v>
                </c:pt>
                <c:pt idx="216">
                  <c:v>5.7000000000000002E-2</c:v>
                </c:pt>
                <c:pt idx="217">
                  <c:v>5.7000000000000002E-2</c:v>
                </c:pt>
                <c:pt idx="218">
                  <c:v>5.7000000000000002E-2</c:v>
                </c:pt>
                <c:pt idx="219">
                  <c:v>5.7000000000000002E-2</c:v>
                </c:pt>
                <c:pt idx="220">
                  <c:v>5.7000000000000002E-2</c:v>
                </c:pt>
                <c:pt idx="221">
                  <c:v>5.7000000000000002E-2</c:v>
                </c:pt>
                <c:pt idx="222">
                  <c:v>5.7000000000000002E-2</c:v>
                </c:pt>
                <c:pt idx="223">
                  <c:v>5.7000000000000002E-2</c:v>
                </c:pt>
                <c:pt idx="224">
                  <c:v>5.7000000000000002E-2</c:v>
                </c:pt>
                <c:pt idx="225">
                  <c:v>5.7000000000000002E-2</c:v>
                </c:pt>
                <c:pt idx="226">
                  <c:v>5.7000000000000002E-2</c:v>
                </c:pt>
                <c:pt idx="227">
                  <c:v>5.7000000000000002E-2</c:v>
                </c:pt>
                <c:pt idx="228">
                  <c:v>5.7000000000000002E-2</c:v>
                </c:pt>
                <c:pt idx="229">
                  <c:v>5.7000000000000002E-2</c:v>
                </c:pt>
                <c:pt idx="230">
                  <c:v>5.7000000000000002E-2</c:v>
                </c:pt>
                <c:pt idx="231">
                  <c:v>5.7000000000000002E-2</c:v>
                </c:pt>
                <c:pt idx="232">
                  <c:v>5.7000000000000002E-2</c:v>
                </c:pt>
                <c:pt idx="233">
                  <c:v>5.7000000000000002E-2</c:v>
                </c:pt>
                <c:pt idx="234">
                  <c:v>5.7000000000000002E-2</c:v>
                </c:pt>
                <c:pt idx="235">
                  <c:v>5.7000000000000002E-2</c:v>
                </c:pt>
                <c:pt idx="236">
                  <c:v>5.7000000000000002E-2</c:v>
                </c:pt>
                <c:pt idx="237">
                  <c:v>5.7000000000000002E-2</c:v>
                </c:pt>
                <c:pt idx="238">
                  <c:v>5.7000000000000002E-2</c:v>
                </c:pt>
                <c:pt idx="239">
                  <c:v>5.7000000000000002E-2</c:v>
                </c:pt>
                <c:pt idx="240">
                  <c:v>5.7000000000000002E-2</c:v>
                </c:pt>
                <c:pt idx="241">
                  <c:v>5.7000000000000002E-2</c:v>
                </c:pt>
                <c:pt idx="242">
                  <c:v>5.7000000000000002E-2</c:v>
                </c:pt>
                <c:pt idx="243">
                  <c:v>5.7000000000000002E-2</c:v>
                </c:pt>
                <c:pt idx="244">
                  <c:v>5.7000000000000002E-2</c:v>
                </c:pt>
                <c:pt idx="245">
                  <c:v>5.7000000000000002E-2</c:v>
                </c:pt>
                <c:pt idx="246">
                  <c:v>5.7000000000000002E-2</c:v>
                </c:pt>
                <c:pt idx="247">
                  <c:v>5.7000000000000002E-2</c:v>
                </c:pt>
                <c:pt idx="248">
                  <c:v>5.7000000000000002E-2</c:v>
                </c:pt>
                <c:pt idx="249">
                  <c:v>5.7000000000000002E-2</c:v>
                </c:pt>
                <c:pt idx="250">
                  <c:v>5.7000000000000002E-2</c:v>
                </c:pt>
                <c:pt idx="251">
                  <c:v>5.7000000000000002E-2</c:v>
                </c:pt>
                <c:pt idx="252">
                  <c:v>5.7000000000000002E-2</c:v>
                </c:pt>
                <c:pt idx="253">
                  <c:v>5.7000000000000002E-2</c:v>
                </c:pt>
                <c:pt idx="254">
                  <c:v>5.7000000000000002E-2</c:v>
                </c:pt>
                <c:pt idx="255">
                  <c:v>5.7000000000000002E-2</c:v>
                </c:pt>
                <c:pt idx="256">
                  <c:v>5.7000000000000002E-2</c:v>
                </c:pt>
                <c:pt idx="257">
                  <c:v>5.7000000000000002E-2</c:v>
                </c:pt>
                <c:pt idx="258">
                  <c:v>5.7000000000000002E-2</c:v>
                </c:pt>
                <c:pt idx="259">
                  <c:v>5.7000000000000002E-2</c:v>
                </c:pt>
                <c:pt idx="260">
                  <c:v>5.7000000000000002E-2</c:v>
                </c:pt>
                <c:pt idx="261">
                  <c:v>5.7000000000000002E-2</c:v>
                </c:pt>
                <c:pt idx="262">
                  <c:v>5.7000000000000002E-2</c:v>
                </c:pt>
                <c:pt idx="263">
                  <c:v>5.7000000000000002E-2</c:v>
                </c:pt>
                <c:pt idx="264">
                  <c:v>5.7000000000000002E-2</c:v>
                </c:pt>
                <c:pt idx="265">
                  <c:v>5.7000000000000002E-2</c:v>
                </c:pt>
                <c:pt idx="266">
                  <c:v>5.7000000000000002E-2</c:v>
                </c:pt>
                <c:pt idx="267">
                  <c:v>5.7000000000000002E-2</c:v>
                </c:pt>
                <c:pt idx="268">
                  <c:v>5.7000000000000002E-2</c:v>
                </c:pt>
                <c:pt idx="269">
                  <c:v>5.7000000000000002E-2</c:v>
                </c:pt>
                <c:pt idx="270">
                  <c:v>5.7000000000000002E-2</c:v>
                </c:pt>
                <c:pt idx="271">
                  <c:v>5.7000000000000002E-2</c:v>
                </c:pt>
                <c:pt idx="272">
                  <c:v>5.7000000000000002E-2</c:v>
                </c:pt>
                <c:pt idx="273">
                  <c:v>5.7000000000000002E-2</c:v>
                </c:pt>
                <c:pt idx="274">
                  <c:v>5.7000000000000002E-2</c:v>
                </c:pt>
                <c:pt idx="275">
                  <c:v>5.7000000000000002E-2</c:v>
                </c:pt>
                <c:pt idx="276">
                  <c:v>5.7000000000000002E-2</c:v>
                </c:pt>
                <c:pt idx="277">
                  <c:v>5.7000000000000002E-2</c:v>
                </c:pt>
                <c:pt idx="278">
                  <c:v>5.7000000000000002E-2</c:v>
                </c:pt>
                <c:pt idx="279">
                  <c:v>5.7000000000000002E-2</c:v>
                </c:pt>
                <c:pt idx="280">
                  <c:v>5.7000000000000002E-2</c:v>
                </c:pt>
                <c:pt idx="281">
                  <c:v>5.7000000000000002E-2</c:v>
                </c:pt>
                <c:pt idx="282">
                  <c:v>5.7000000000000002E-2</c:v>
                </c:pt>
                <c:pt idx="283">
                  <c:v>5.7000000000000002E-2</c:v>
                </c:pt>
                <c:pt idx="284">
                  <c:v>5.7000000000000002E-2</c:v>
                </c:pt>
                <c:pt idx="285">
                  <c:v>5.7000000000000002E-2</c:v>
                </c:pt>
                <c:pt idx="286">
                  <c:v>5.7000000000000002E-2</c:v>
                </c:pt>
                <c:pt idx="287">
                  <c:v>5.7000000000000002E-2</c:v>
                </c:pt>
                <c:pt idx="288">
                  <c:v>5.7000000000000002E-2</c:v>
                </c:pt>
                <c:pt idx="289">
                  <c:v>5.7000000000000002E-2</c:v>
                </c:pt>
                <c:pt idx="290">
                  <c:v>5.7000000000000002E-2</c:v>
                </c:pt>
                <c:pt idx="291">
                  <c:v>5.7000000000000002E-2</c:v>
                </c:pt>
                <c:pt idx="292">
                  <c:v>5.7000000000000002E-2</c:v>
                </c:pt>
                <c:pt idx="293">
                  <c:v>5.7000000000000002E-2</c:v>
                </c:pt>
                <c:pt idx="294">
                  <c:v>5.7000000000000002E-2</c:v>
                </c:pt>
                <c:pt idx="295">
                  <c:v>5.7000000000000002E-2</c:v>
                </c:pt>
                <c:pt idx="296">
                  <c:v>5.7000000000000002E-2</c:v>
                </c:pt>
                <c:pt idx="297">
                  <c:v>5.7000000000000002E-2</c:v>
                </c:pt>
                <c:pt idx="298">
                  <c:v>5.7000000000000002E-2</c:v>
                </c:pt>
                <c:pt idx="299">
                  <c:v>5.7000000000000002E-2</c:v>
                </c:pt>
                <c:pt idx="300">
                  <c:v>5.7000000000000002E-2</c:v>
                </c:pt>
                <c:pt idx="301">
                  <c:v>5.7000000000000002E-2</c:v>
                </c:pt>
                <c:pt idx="302">
                  <c:v>5.7000000000000002E-2</c:v>
                </c:pt>
                <c:pt idx="303">
                  <c:v>5.7000000000000002E-2</c:v>
                </c:pt>
                <c:pt idx="304">
                  <c:v>5.7000000000000002E-2</c:v>
                </c:pt>
                <c:pt idx="305">
                  <c:v>5.7000000000000002E-2</c:v>
                </c:pt>
                <c:pt idx="306">
                  <c:v>5.7000000000000002E-2</c:v>
                </c:pt>
                <c:pt idx="307">
                  <c:v>5.7000000000000002E-2</c:v>
                </c:pt>
                <c:pt idx="308">
                  <c:v>5.7000000000000002E-2</c:v>
                </c:pt>
                <c:pt idx="309">
                  <c:v>5.7000000000000002E-2</c:v>
                </c:pt>
                <c:pt idx="310">
                  <c:v>5.7000000000000002E-2</c:v>
                </c:pt>
                <c:pt idx="311">
                  <c:v>5.7000000000000002E-2</c:v>
                </c:pt>
                <c:pt idx="312">
                  <c:v>5.7000000000000002E-2</c:v>
                </c:pt>
                <c:pt idx="313">
                  <c:v>5.7000000000000002E-2</c:v>
                </c:pt>
                <c:pt idx="314">
                  <c:v>5.7000000000000002E-2</c:v>
                </c:pt>
                <c:pt idx="315">
                  <c:v>5.7000000000000002E-2</c:v>
                </c:pt>
                <c:pt idx="316">
                  <c:v>5.7000000000000002E-2</c:v>
                </c:pt>
                <c:pt idx="317">
                  <c:v>5.7000000000000002E-2</c:v>
                </c:pt>
                <c:pt idx="318">
                  <c:v>5.7000000000000002E-2</c:v>
                </c:pt>
                <c:pt idx="319">
                  <c:v>5.7000000000000002E-2</c:v>
                </c:pt>
                <c:pt idx="320">
                  <c:v>5.7000000000000002E-2</c:v>
                </c:pt>
                <c:pt idx="321">
                  <c:v>5.7000000000000002E-2</c:v>
                </c:pt>
                <c:pt idx="322">
                  <c:v>5.7000000000000002E-2</c:v>
                </c:pt>
                <c:pt idx="323">
                  <c:v>5.7000000000000002E-2</c:v>
                </c:pt>
                <c:pt idx="324">
                  <c:v>5.7000000000000002E-2</c:v>
                </c:pt>
                <c:pt idx="325">
                  <c:v>5.7000000000000002E-2</c:v>
                </c:pt>
                <c:pt idx="326">
                  <c:v>5.7000000000000002E-2</c:v>
                </c:pt>
                <c:pt idx="327">
                  <c:v>5.7000000000000002E-2</c:v>
                </c:pt>
                <c:pt idx="328">
                  <c:v>5.7000000000000002E-2</c:v>
                </c:pt>
                <c:pt idx="329">
                  <c:v>5.7000000000000002E-2</c:v>
                </c:pt>
                <c:pt idx="330">
                  <c:v>5.7000000000000002E-2</c:v>
                </c:pt>
                <c:pt idx="331">
                  <c:v>5.7000000000000002E-2</c:v>
                </c:pt>
                <c:pt idx="332">
                  <c:v>5.7000000000000002E-2</c:v>
                </c:pt>
                <c:pt idx="333">
                  <c:v>5.7000000000000002E-2</c:v>
                </c:pt>
                <c:pt idx="334">
                  <c:v>5.7000000000000002E-2</c:v>
                </c:pt>
                <c:pt idx="335">
                  <c:v>5.7000000000000002E-2</c:v>
                </c:pt>
                <c:pt idx="336">
                  <c:v>5.7000000000000002E-2</c:v>
                </c:pt>
                <c:pt idx="337">
                  <c:v>5.7000000000000002E-2</c:v>
                </c:pt>
                <c:pt idx="338">
                  <c:v>5.7000000000000002E-2</c:v>
                </c:pt>
                <c:pt idx="339">
                  <c:v>5.7000000000000002E-2</c:v>
                </c:pt>
                <c:pt idx="340">
                  <c:v>5.7000000000000002E-2</c:v>
                </c:pt>
                <c:pt idx="341">
                  <c:v>5.7000000000000002E-2</c:v>
                </c:pt>
                <c:pt idx="342">
                  <c:v>5.7000000000000002E-2</c:v>
                </c:pt>
                <c:pt idx="343">
                  <c:v>5.7000000000000002E-2</c:v>
                </c:pt>
                <c:pt idx="344">
                  <c:v>5.7000000000000002E-2</c:v>
                </c:pt>
                <c:pt idx="345">
                  <c:v>5.7000000000000002E-2</c:v>
                </c:pt>
                <c:pt idx="346">
                  <c:v>5.7000000000000002E-2</c:v>
                </c:pt>
                <c:pt idx="347">
                  <c:v>5.7000000000000002E-2</c:v>
                </c:pt>
                <c:pt idx="348">
                  <c:v>5.7000000000000002E-2</c:v>
                </c:pt>
                <c:pt idx="349">
                  <c:v>5.7000000000000002E-2</c:v>
                </c:pt>
                <c:pt idx="350">
                  <c:v>5.7000000000000002E-2</c:v>
                </c:pt>
                <c:pt idx="351">
                  <c:v>5.7000000000000002E-2</c:v>
                </c:pt>
                <c:pt idx="352">
                  <c:v>5.7000000000000002E-2</c:v>
                </c:pt>
                <c:pt idx="353">
                  <c:v>5.7000000000000002E-2</c:v>
                </c:pt>
                <c:pt idx="354">
                  <c:v>5.7000000000000002E-2</c:v>
                </c:pt>
                <c:pt idx="355">
                  <c:v>5.7000000000000002E-2</c:v>
                </c:pt>
                <c:pt idx="356">
                  <c:v>5.7000000000000002E-2</c:v>
                </c:pt>
                <c:pt idx="357">
                  <c:v>5.7000000000000002E-2</c:v>
                </c:pt>
                <c:pt idx="358">
                  <c:v>5.7000000000000002E-2</c:v>
                </c:pt>
                <c:pt idx="359">
                  <c:v>5.7000000000000002E-2</c:v>
                </c:pt>
                <c:pt idx="360">
                  <c:v>5.7000000000000002E-2</c:v>
                </c:pt>
                <c:pt idx="361">
                  <c:v>5.7000000000000002E-2</c:v>
                </c:pt>
                <c:pt idx="362">
                  <c:v>5.7000000000000002E-2</c:v>
                </c:pt>
                <c:pt idx="363">
                  <c:v>5.7000000000000002E-2</c:v>
                </c:pt>
                <c:pt idx="364">
                  <c:v>5.7000000000000002E-2</c:v>
                </c:pt>
                <c:pt idx="365">
                  <c:v>5.7000000000000002E-2</c:v>
                </c:pt>
                <c:pt idx="366">
                  <c:v>5.7000000000000002E-2</c:v>
                </c:pt>
                <c:pt idx="367">
                  <c:v>5.7000000000000002E-2</c:v>
                </c:pt>
                <c:pt idx="368">
                  <c:v>5.7000000000000002E-2</c:v>
                </c:pt>
                <c:pt idx="369">
                  <c:v>5.7000000000000002E-2</c:v>
                </c:pt>
                <c:pt idx="370">
                  <c:v>5.7000000000000002E-2</c:v>
                </c:pt>
                <c:pt idx="371">
                  <c:v>5.7000000000000002E-2</c:v>
                </c:pt>
                <c:pt idx="372">
                  <c:v>5.7000000000000002E-2</c:v>
                </c:pt>
                <c:pt idx="373">
                  <c:v>5.7000000000000002E-2</c:v>
                </c:pt>
                <c:pt idx="374">
                  <c:v>5.7000000000000002E-2</c:v>
                </c:pt>
                <c:pt idx="375">
                  <c:v>5.7000000000000002E-2</c:v>
                </c:pt>
                <c:pt idx="376">
                  <c:v>5.7000000000000002E-2</c:v>
                </c:pt>
                <c:pt idx="377">
                  <c:v>5.7000000000000002E-2</c:v>
                </c:pt>
                <c:pt idx="378">
                  <c:v>5.7000000000000002E-2</c:v>
                </c:pt>
                <c:pt idx="379">
                  <c:v>5.7000000000000002E-2</c:v>
                </c:pt>
                <c:pt idx="380">
                  <c:v>5.7000000000000002E-2</c:v>
                </c:pt>
                <c:pt idx="381">
                  <c:v>5.7000000000000002E-2</c:v>
                </c:pt>
                <c:pt idx="382">
                  <c:v>5.7000000000000002E-2</c:v>
                </c:pt>
                <c:pt idx="383">
                  <c:v>5.7000000000000002E-2</c:v>
                </c:pt>
                <c:pt idx="384">
                  <c:v>5.7000000000000002E-2</c:v>
                </c:pt>
                <c:pt idx="385">
                  <c:v>5.7000000000000002E-2</c:v>
                </c:pt>
                <c:pt idx="386">
                  <c:v>5.7000000000000002E-2</c:v>
                </c:pt>
                <c:pt idx="387">
                  <c:v>5.7000000000000002E-2</c:v>
                </c:pt>
                <c:pt idx="388">
                  <c:v>5.7000000000000002E-2</c:v>
                </c:pt>
                <c:pt idx="389">
                  <c:v>5.7000000000000002E-2</c:v>
                </c:pt>
                <c:pt idx="390">
                  <c:v>5.7000000000000002E-2</c:v>
                </c:pt>
                <c:pt idx="391">
                  <c:v>5.7000000000000002E-2</c:v>
                </c:pt>
                <c:pt idx="392">
                  <c:v>5.7000000000000002E-2</c:v>
                </c:pt>
                <c:pt idx="393">
                  <c:v>5.7000000000000002E-2</c:v>
                </c:pt>
                <c:pt idx="394">
                  <c:v>5.7000000000000002E-2</c:v>
                </c:pt>
                <c:pt idx="395">
                  <c:v>5.7000000000000002E-2</c:v>
                </c:pt>
                <c:pt idx="396">
                  <c:v>5.7000000000000002E-2</c:v>
                </c:pt>
                <c:pt idx="397">
                  <c:v>5.7000000000000002E-2</c:v>
                </c:pt>
                <c:pt idx="398">
                  <c:v>5.7000000000000002E-2</c:v>
                </c:pt>
                <c:pt idx="399">
                  <c:v>5.7000000000000002E-2</c:v>
                </c:pt>
                <c:pt idx="400">
                  <c:v>5.7000000000000002E-2</c:v>
                </c:pt>
                <c:pt idx="401">
                  <c:v>5.7000000000000002E-2</c:v>
                </c:pt>
                <c:pt idx="402">
                  <c:v>5.7000000000000002E-2</c:v>
                </c:pt>
                <c:pt idx="403">
                  <c:v>5.7000000000000002E-2</c:v>
                </c:pt>
                <c:pt idx="404">
                  <c:v>5.7000000000000002E-2</c:v>
                </c:pt>
                <c:pt idx="405">
                  <c:v>5.7000000000000002E-2</c:v>
                </c:pt>
                <c:pt idx="406">
                  <c:v>5.7000000000000002E-2</c:v>
                </c:pt>
                <c:pt idx="407">
                  <c:v>5.7000000000000002E-2</c:v>
                </c:pt>
                <c:pt idx="408">
                  <c:v>5.7000000000000002E-2</c:v>
                </c:pt>
                <c:pt idx="409">
                  <c:v>5.7000000000000002E-2</c:v>
                </c:pt>
                <c:pt idx="410">
                  <c:v>5.7000000000000002E-2</c:v>
                </c:pt>
                <c:pt idx="411">
                  <c:v>5.7000000000000002E-2</c:v>
                </c:pt>
                <c:pt idx="412">
                  <c:v>5.7000000000000002E-2</c:v>
                </c:pt>
                <c:pt idx="413">
                  <c:v>5.7000000000000002E-2</c:v>
                </c:pt>
                <c:pt idx="414">
                  <c:v>5.7000000000000002E-2</c:v>
                </c:pt>
                <c:pt idx="415">
                  <c:v>5.7000000000000002E-2</c:v>
                </c:pt>
                <c:pt idx="416">
                  <c:v>5.7000000000000002E-2</c:v>
                </c:pt>
                <c:pt idx="417">
                  <c:v>5.7000000000000002E-2</c:v>
                </c:pt>
                <c:pt idx="418">
                  <c:v>5.7000000000000002E-2</c:v>
                </c:pt>
                <c:pt idx="419">
                  <c:v>5.7000000000000002E-2</c:v>
                </c:pt>
                <c:pt idx="420">
                  <c:v>5.7000000000000002E-2</c:v>
                </c:pt>
                <c:pt idx="421">
                  <c:v>5.7000000000000002E-2</c:v>
                </c:pt>
                <c:pt idx="422">
                  <c:v>5.7000000000000002E-2</c:v>
                </c:pt>
                <c:pt idx="423">
                  <c:v>5.7000000000000002E-2</c:v>
                </c:pt>
                <c:pt idx="424">
                  <c:v>5.7000000000000002E-2</c:v>
                </c:pt>
                <c:pt idx="425">
                  <c:v>5.7000000000000002E-2</c:v>
                </c:pt>
                <c:pt idx="426">
                  <c:v>5.7000000000000002E-2</c:v>
                </c:pt>
                <c:pt idx="427">
                  <c:v>5.7000000000000002E-2</c:v>
                </c:pt>
                <c:pt idx="428">
                  <c:v>5.7000000000000002E-2</c:v>
                </c:pt>
                <c:pt idx="429">
                  <c:v>5.7000000000000002E-2</c:v>
                </c:pt>
                <c:pt idx="430">
                  <c:v>5.7000000000000002E-2</c:v>
                </c:pt>
                <c:pt idx="431">
                  <c:v>5.7000000000000002E-2</c:v>
                </c:pt>
                <c:pt idx="432">
                  <c:v>5.7000000000000002E-2</c:v>
                </c:pt>
                <c:pt idx="433">
                  <c:v>5.7000000000000002E-2</c:v>
                </c:pt>
                <c:pt idx="434">
                  <c:v>5.7000000000000002E-2</c:v>
                </c:pt>
                <c:pt idx="435">
                  <c:v>5.7000000000000002E-2</c:v>
                </c:pt>
                <c:pt idx="436">
                  <c:v>5.7000000000000002E-2</c:v>
                </c:pt>
                <c:pt idx="437">
                  <c:v>5.7000000000000002E-2</c:v>
                </c:pt>
                <c:pt idx="438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76-4908-91D2-9D9F5F2FF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32144"/>
        <c:axId val="1"/>
      </c:lineChart>
      <c:catAx>
        <c:axId val="23173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15"/>
          <c:min val="-0.1"/>
        </c:scaling>
        <c:delete val="0"/>
        <c:axPos val="l"/>
        <c:majorGridlines>
          <c:spPr>
            <a:ln w="3595">
              <a:solidFill>
                <a:schemeClr val="tx1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1732144"/>
        <c:crosses val="autoZero"/>
        <c:crossBetween val="midCat"/>
        <c:majorUnit val="2.5000000000000001E-2"/>
        <c:min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15"/>
          <c:min val="-0.1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5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.5000000000000001E-2"/>
      </c:valAx>
      <c:spPr>
        <a:noFill/>
        <a:ln w="143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633427380124354"/>
          <c:y val="0.71369130075825948"/>
          <c:w val="0.20759123855838185"/>
          <c:h val="0.19454694671073142"/>
        </c:manualLayout>
      </c:layout>
      <c:overlay val="0"/>
      <c:spPr>
        <a:solidFill>
          <a:schemeClr val="bg1"/>
        </a:solidFill>
        <a:ln w="359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3137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Productivity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(Nonfarm Business)</a:t>
            </a:r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(%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chg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from year ago)</a:t>
            </a:r>
          </a:p>
        </c:rich>
      </c:tx>
      <c:layout>
        <c:manualLayout>
          <c:xMode val="edge"/>
          <c:yMode val="edge"/>
          <c:x val="0.34880633994026605"/>
          <c:y val="2.2875804927336015E-4"/>
        </c:manualLayout>
      </c:layout>
      <c:overlay val="0"/>
      <c:spPr>
        <a:noFill/>
        <a:ln w="3475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568047337278113E-2"/>
          <c:y val="0.17006802721088435"/>
          <c:w val="0.87426035502958577"/>
          <c:h val="0.77324263038548757"/>
        </c:manualLayout>
      </c:layout>
      <c:areaChart>
        <c:grouping val="stacked"/>
        <c:varyColors val="0"/>
        <c:ser>
          <c:idx val="3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378">
              <a:solidFill>
                <a:schemeClr val="tx1"/>
              </a:solidFill>
              <a:prstDash val="solid"/>
            </a:ln>
          </c:spP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Sheet1!$C$2:$C$109</c:f>
              <c:numCache>
                <c:formatCode>General</c:formatCode>
                <c:ptCount val="108"/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32">
                  <c:v>0.09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0.09</c:v>
                </c:pt>
                <c:pt idx="80">
                  <c:v>0.09</c:v>
                </c:pt>
                <c:pt idx="8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 (Output per Hour)</c:v>
                </c:pt>
              </c:strCache>
            </c:strRef>
          </c:tx>
          <c:spPr>
            <a:solidFill>
              <a:srgbClr val="3366FF"/>
            </a:solidFill>
            <a:ln w="1737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%" sourceLinked="0"/>
              <c:spPr>
                <a:noFill/>
                <a:ln w="34756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79-4F71-A2FA-169676BC4F04}"/>
                </c:ext>
              </c:extLst>
            </c:dLbl>
            <c:numFmt formatCode="0.0%" sourceLinked="0"/>
            <c:spPr>
              <a:noFill/>
              <a:ln w="3475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9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Sheet1!$B$2:$B$109</c:f>
              <c:numCache>
                <c:formatCode>General</c:formatCode>
                <c:ptCount val="108"/>
                <c:pt idx="0">
                  <c:v>2.4E-2</c:v>
                </c:pt>
                <c:pt idx="1">
                  <c:v>0.04</c:v>
                </c:pt>
                <c:pt idx="2">
                  <c:v>0.03</c:v>
                </c:pt>
                <c:pt idx="3">
                  <c:v>2.5999999999999999E-2</c:v>
                </c:pt>
                <c:pt idx="4">
                  <c:v>2.4E-2</c:v>
                </c:pt>
                <c:pt idx="5">
                  <c:v>2.1000000000000001E-2</c:v>
                </c:pt>
                <c:pt idx="6">
                  <c:v>2.8000000000000001E-2</c:v>
                </c:pt>
                <c:pt idx="7">
                  <c:v>0.03</c:v>
                </c:pt>
                <c:pt idx="8">
                  <c:v>5.8000000000000003E-2</c:v>
                </c:pt>
                <c:pt idx="9">
                  <c:v>4.1000000000000002E-2</c:v>
                </c:pt>
                <c:pt idx="10">
                  <c:v>4.2999999999999997E-2</c:v>
                </c:pt>
                <c:pt idx="11">
                  <c:v>2.9000000000000001E-2</c:v>
                </c:pt>
                <c:pt idx="12">
                  <c:v>1.7999999999999999E-2</c:v>
                </c:pt>
                <c:pt idx="13">
                  <c:v>0.03</c:v>
                </c:pt>
                <c:pt idx="14">
                  <c:v>4.3999999999999997E-2</c:v>
                </c:pt>
                <c:pt idx="15">
                  <c:v>5.5E-2</c:v>
                </c:pt>
                <c:pt idx="16">
                  <c:v>4.2000000000000003E-2</c:v>
                </c:pt>
                <c:pt idx="17">
                  <c:v>3.9E-2</c:v>
                </c:pt>
                <c:pt idx="18">
                  <c:v>2.1999999999999999E-2</c:v>
                </c:pt>
                <c:pt idx="19">
                  <c:v>1.7000000000000001E-2</c:v>
                </c:pt>
                <c:pt idx="20">
                  <c:v>3.1E-2</c:v>
                </c:pt>
                <c:pt idx="21">
                  <c:v>1.9E-2</c:v>
                </c:pt>
                <c:pt idx="22">
                  <c:v>2.1000000000000001E-2</c:v>
                </c:pt>
                <c:pt idx="23">
                  <c:v>1.7000000000000001E-2</c:v>
                </c:pt>
                <c:pt idx="24">
                  <c:v>1.2999999999999999E-2</c:v>
                </c:pt>
                <c:pt idx="25">
                  <c:v>1.2999999999999999E-2</c:v>
                </c:pt>
                <c:pt idx="26">
                  <c:v>4.0000000000000001E-3</c:v>
                </c:pt>
                <c:pt idx="27">
                  <c:v>0.01</c:v>
                </c:pt>
                <c:pt idx="28">
                  <c:v>7.0000000000000001E-3</c:v>
                </c:pt>
                <c:pt idx="29">
                  <c:v>1.0999999999999999E-2</c:v>
                </c:pt>
                <c:pt idx="30">
                  <c:v>2.1999999999999999E-2</c:v>
                </c:pt>
                <c:pt idx="31">
                  <c:v>2.3E-2</c:v>
                </c:pt>
                <c:pt idx="32">
                  <c:v>1.2999999999999999E-2</c:v>
                </c:pt>
                <c:pt idx="33">
                  <c:v>2.1999999999999999E-2</c:v>
                </c:pt>
                <c:pt idx="34">
                  <c:v>1.4999999999999999E-2</c:v>
                </c:pt>
                <c:pt idx="35">
                  <c:v>2E-3</c:v>
                </c:pt>
                <c:pt idx="36">
                  <c:v>0.02</c:v>
                </c:pt>
                <c:pt idx="37">
                  <c:v>3.2000000000000001E-2</c:v>
                </c:pt>
                <c:pt idx="38">
                  <c:v>4.4999999999999998E-2</c:v>
                </c:pt>
                <c:pt idx="39">
                  <c:v>6.5000000000000002E-2</c:v>
                </c:pt>
                <c:pt idx="40">
                  <c:v>5.3999999999999999E-2</c:v>
                </c:pt>
                <c:pt idx="41">
                  <c:v>3.4000000000000002E-2</c:v>
                </c:pt>
                <c:pt idx="42">
                  <c:v>2.5000000000000001E-2</c:v>
                </c:pt>
                <c:pt idx="43">
                  <c:v>1.4E-2</c:v>
                </c:pt>
                <c:pt idx="44">
                  <c:v>6.0000000000000001E-3</c:v>
                </c:pt>
                <c:pt idx="45">
                  <c:v>3.0000000000000001E-3</c:v>
                </c:pt>
                <c:pt idx="46">
                  <c:v>-5.0000000000000001E-3</c:v>
                </c:pt>
                <c:pt idx="47">
                  <c:v>-4.0000000000000001E-3</c:v>
                </c:pt>
                <c:pt idx="48">
                  <c:v>8.9999999999999993E-3</c:v>
                </c:pt>
                <c:pt idx="49">
                  <c:v>1.2999999999999999E-2</c:v>
                </c:pt>
                <c:pt idx="50">
                  <c:v>1.2E-2</c:v>
                </c:pt>
                <c:pt idx="51">
                  <c:v>4.0000000000000001E-3</c:v>
                </c:pt>
                <c:pt idx="52">
                  <c:v>3.0000000000000001E-3</c:v>
                </c:pt>
                <c:pt idx="53">
                  <c:v>-4.0000000000000001E-3</c:v>
                </c:pt>
                <c:pt idx="54">
                  <c:v>6.0000000000000001E-3</c:v>
                </c:pt>
                <c:pt idx="55">
                  <c:v>1.9E-2</c:v>
                </c:pt>
                <c:pt idx="56">
                  <c:v>6.0000000000000001E-3</c:v>
                </c:pt>
                <c:pt idx="57">
                  <c:v>1.4999999999999999E-2</c:v>
                </c:pt>
                <c:pt idx="58">
                  <c:v>1.6E-2</c:v>
                </c:pt>
                <c:pt idx="59">
                  <c:v>3.0000000000000001E-3</c:v>
                </c:pt>
                <c:pt idx="60">
                  <c:v>1.7999999999999999E-2</c:v>
                </c:pt>
                <c:pt idx="61">
                  <c:v>1.6E-2</c:v>
                </c:pt>
                <c:pt idx="62">
                  <c:v>0.01</c:v>
                </c:pt>
                <c:pt idx="63">
                  <c:v>7.0000000000000001E-3</c:v>
                </c:pt>
                <c:pt idx="64">
                  <c:v>6.0000000000000001E-3</c:v>
                </c:pt>
                <c:pt idx="65">
                  <c:v>2E-3</c:v>
                </c:pt>
                <c:pt idx="66">
                  <c:v>2E-3</c:v>
                </c:pt>
                <c:pt idx="67">
                  <c:v>1.4999999999999999E-2</c:v>
                </c:pt>
                <c:pt idx="68">
                  <c:v>1.2E-2</c:v>
                </c:pt>
                <c:pt idx="69">
                  <c:v>1.2E-2</c:v>
                </c:pt>
                <c:pt idx="70">
                  <c:v>1.7000000000000001E-2</c:v>
                </c:pt>
                <c:pt idx="71">
                  <c:v>1.7999999999999999E-2</c:v>
                </c:pt>
                <c:pt idx="72">
                  <c:v>1.9E-2</c:v>
                </c:pt>
                <c:pt idx="73">
                  <c:v>1.9E-2</c:v>
                </c:pt>
                <c:pt idx="74">
                  <c:v>1.4E-2</c:v>
                </c:pt>
                <c:pt idx="75">
                  <c:v>5.0000000000000001E-3</c:v>
                </c:pt>
                <c:pt idx="76">
                  <c:v>0.01</c:v>
                </c:pt>
                <c:pt idx="77">
                  <c:v>1.6E-2</c:v>
                </c:pt>
                <c:pt idx="78">
                  <c:v>2.4E-2</c:v>
                </c:pt>
                <c:pt idx="79">
                  <c:v>3.5999999999999997E-2</c:v>
                </c:pt>
                <c:pt idx="80">
                  <c:v>2.3E-2</c:v>
                </c:pt>
                <c:pt idx="81">
                  <c:v>6.6000000000000003E-2</c:v>
                </c:pt>
                <c:pt idx="82">
                  <c:v>7.0999999999999994E-2</c:v>
                </c:pt>
                <c:pt idx="83">
                  <c:v>5.1999999999999998E-2</c:v>
                </c:pt>
                <c:pt idx="84">
                  <c:v>6.4000000000000001E-2</c:v>
                </c:pt>
                <c:pt idx="85">
                  <c:v>1.7000000000000001E-2</c:v>
                </c:pt>
                <c:pt idx="86">
                  <c:v>-4.0000000000000001E-3</c:v>
                </c:pt>
                <c:pt idx="87">
                  <c:v>8.9999999999999993E-3</c:v>
                </c:pt>
                <c:pt idx="88">
                  <c:v>-1.0999999999999999E-2</c:v>
                </c:pt>
                <c:pt idx="89">
                  <c:v>-0.02</c:v>
                </c:pt>
                <c:pt idx="90">
                  <c:v>-1.4E-2</c:v>
                </c:pt>
                <c:pt idx="91">
                  <c:v>-1.4999999999999999E-2</c:v>
                </c:pt>
                <c:pt idx="92">
                  <c:v>1E-3</c:v>
                </c:pt>
                <c:pt idx="93">
                  <c:v>1.7999999999999999E-2</c:v>
                </c:pt>
                <c:pt idx="94">
                  <c:v>3.1E-2</c:v>
                </c:pt>
                <c:pt idx="95">
                  <c:v>3.5000000000000003E-2</c:v>
                </c:pt>
                <c:pt idx="96">
                  <c:v>3.4000000000000002E-2</c:v>
                </c:pt>
                <c:pt idx="97">
                  <c:v>3.1E-2</c:v>
                </c:pt>
                <c:pt idx="98">
                  <c:v>2.5999999999999999E-2</c:v>
                </c:pt>
                <c:pt idx="99">
                  <c:v>1.9E-2</c:v>
                </c:pt>
                <c:pt idx="100">
                  <c:v>1.2E-2</c:v>
                </c:pt>
                <c:pt idx="101">
                  <c:v>1.4999999999999999E-2</c:v>
                </c:pt>
                <c:pt idx="10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94687864"/>
        <c:axId val="1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2.0 = Average Productivity</c:v>
                </c:pt>
              </c:strCache>
            </c:strRef>
          </c:tx>
          <c:spPr>
            <a:ln w="52134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Sheet1!$A$2:$A$109</c:f>
              <c:strCache>
                <c:ptCount val="105"/>
                <c:pt idx="0">
                  <c:v>00</c:v>
                </c:pt>
                <c:pt idx="4">
                  <c:v>01</c:v>
                </c:pt>
                <c:pt idx="8">
                  <c:v>02</c:v>
                </c:pt>
                <c:pt idx="12">
                  <c:v>03</c:v>
                </c:pt>
                <c:pt idx="16">
                  <c:v>04</c:v>
                </c:pt>
                <c:pt idx="20">
                  <c:v>05</c:v>
                </c:pt>
                <c:pt idx="24">
                  <c:v>06</c:v>
                </c:pt>
                <c:pt idx="28">
                  <c:v>07</c:v>
                </c:pt>
                <c:pt idx="32">
                  <c:v>08</c:v>
                </c:pt>
                <c:pt idx="36">
                  <c:v>09</c:v>
                </c:pt>
                <c:pt idx="40">
                  <c:v>10</c:v>
                </c:pt>
                <c:pt idx="44">
                  <c:v>11</c:v>
                </c:pt>
                <c:pt idx="48">
                  <c:v>12</c:v>
                </c:pt>
                <c:pt idx="52">
                  <c:v>13</c:v>
                </c:pt>
                <c:pt idx="56">
                  <c:v>14</c:v>
                </c:pt>
                <c:pt idx="60">
                  <c:v>15</c:v>
                </c:pt>
                <c:pt idx="64">
                  <c:v>16</c:v>
                </c:pt>
                <c:pt idx="68">
                  <c:v>17</c:v>
                </c:pt>
                <c:pt idx="72">
                  <c:v>18</c:v>
                </c:pt>
                <c:pt idx="76">
                  <c:v>19</c:v>
                </c:pt>
                <c:pt idx="80">
                  <c:v>20</c:v>
                </c:pt>
                <c:pt idx="84">
                  <c:v>21</c:v>
                </c:pt>
                <c:pt idx="88">
                  <c:v>22</c:v>
                </c:pt>
                <c:pt idx="92">
                  <c:v>23</c:v>
                </c:pt>
                <c:pt idx="96">
                  <c:v>24</c:v>
                </c:pt>
                <c:pt idx="100">
                  <c:v>25</c:v>
                </c:pt>
                <c:pt idx="104">
                  <c:v>26</c:v>
                </c:pt>
              </c:strCache>
            </c:strRef>
          </c:cat>
          <c:val>
            <c:numRef>
              <c:f>Sheet1!$D$2:$D$109</c:f>
              <c:numCache>
                <c:formatCode>General</c:formatCode>
                <c:ptCount val="10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9-4F71-A2FA-169676BC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687864"/>
        <c:axId val="1"/>
      </c:lineChart>
      <c:catAx>
        <c:axId val="29468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0.09"/>
          <c:min val="-0.04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94687864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09"/>
          <c:min val="-0.04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43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between"/>
        <c:majorUnit val="0.01"/>
      </c:valAx>
      <c:spPr>
        <a:noFill/>
        <a:ln w="434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0301294234772378"/>
          <c:y val="0.17551842593914008"/>
          <c:w val="0.28682075300932214"/>
          <c:h val="0.13563795161855549"/>
        </c:manualLayout>
      </c:layout>
      <c:overlay val="0"/>
      <c:spPr>
        <a:solidFill>
          <a:schemeClr val="bg1"/>
        </a:solidFill>
        <a:ln w="4344">
          <a:solidFill>
            <a:schemeClr val="tx1"/>
          </a:solidFill>
          <a:prstDash val="solid"/>
        </a:ln>
      </c:spPr>
      <c:txPr>
        <a:bodyPr/>
        <a:lstStyle/>
        <a:p>
          <a:pPr>
            <a:defRPr sz="1259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134">
      <a:solidFill>
        <a:schemeClr val="tx1"/>
      </a:solidFill>
      <a:prstDash val="solid"/>
    </a:ln>
  </c:spPr>
  <c:txPr>
    <a:bodyPr/>
    <a:lstStyle/>
    <a:p>
      <a:pPr>
        <a:defRPr sz="23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r>
              <a:rPr lang="en-US" sz="1600">
                <a:latin typeface="+mn-lt"/>
              </a:rPr>
              <a:t>OFHEO House Price Index
</a:t>
            </a:r>
            <a:r>
              <a:rPr lang="en-US" sz="1200">
                <a:latin typeface="+mn-lt"/>
              </a:rPr>
              <a:t>(4-Qtr Percent Change)</a:t>
            </a:r>
          </a:p>
        </c:rich>
      </c:tx>
      <c:layout>
        <c:manualLayout>
          <c:xMode val="edge"/>
          <c:yMode val="edge"/>
          <c:x val="0.33036360410865345"/>
          <c:y val="3.1655120463330001E-2"/>
        </c:manualLayout>
      </c:layout>
      <c:overlay val="0"/>
      <c:spPr>
        <a:noFill/>
        <a:ln w="1645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54905335628227"/>
          <c:y val="0.13987526611361598"/>
          <c:w val="0.80378657487091221"/>
          <c:h val="0.8183065473649902"/>
        </c:manualLayout>
      </c:layout>
      <c:area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8228">
              <a:noFill/>
              <a:prstDash val="solid"/>
            </a:ln>
          </c:spPr>
          <c:cat>
            <c:strRef>
              <c:f>Sheet1!$A$2:$A$130</c:f>
              <c:strCache>
                <c:ptCount val="125"/>
                <c:pt idx="0">
                  <c:v>95</c:v>
                </c:pt>
                <c:pt idx="4">
                  <c:v>96</c:v>
                </c:pt>
                <c:pt idx="8">
                  <c:v>97</c:v>
                </c:pt>
                <c:pt idx="12">
                  <c:v>98</c:v>
                </c:pt>
                <c:pt idx="16">
                  <c:v>99</c:v>
                </c:pt>
                <c:pt idx="20">
                  <c:v>00</c:v>
                </c:pt>
                <c:pt idx="24">
                  <c:v>01</c:v>
                </c:pt>
                <c:pt idx="28">
                  <c:v>02</c:v>
                </c:pt>
                <c:pt idx="32">
                  <c:v>03</c:v>
                </c:pt>
                <c:pt idx="36">
                  <c:v>04</c:v>
                </c:pt>
                <c:pt idx="40">
                  <c:v>05</c:v>
                </c:pt>
                <c:pt idx="44">
                  <c:v>06</c:v>
                </c:pt>
                <c:pt idx="48">
                  <c:v>07</c:v>
                </c:pt>
                <c:pt idx="52">
                  <c:v>08</c:v>
                </c:pt>
                <c:pt idx="56">
                  <c:v>09</c:v>
                </c:pt>
                <c:pt idx="60">
                  <c:v>10</c:v>
                </c:pt>
                <c:pt idx="64">
                  <c:v>11</c:v>
                </c:pt>
                <c:pt idx="68">
                  <c:v>12</c:v>
                </c:pt>
                <c:pt idx="72">
                  <c:v>13</c:v>
                </c:pt>
                <c:pt idx="76">
                  <c:v>14</c:v>
                </c:pt>
                <c:pt idx="80">
                  <c:v>15</c:v>
                </c:pt>
                <c:pt idx="84">
                  <c:v>16</c:v>
                </c:pt>
                <c:pt idx="88">
                  <c:v>17</c:v>
                </c:pt>
                <c:pt idx="92">
                  <c:v>18</c:v>
                </c:pt>
                <c:pt idx="96">
                  <c:v>19</c:v>
                </c:pt>
                <c:pt idx="100">
                  <c:v>20</c:v>
                </c:pt>
                <c:pt idx="104">
                  <c:v>21</c:v>
                </c:pt>
                <c:pt idx="108">
                  <c:v>22</c:v>
                </c:pt>
                <c:pt idx="112">
                  <c:v>23</c:v>
                </c:pt>
                <c:pt idx="116">
                  <c:v>24</c:v>
                </c:pt>
                <c:pt idx="120">
                  <c:v>25</c:v>
                </c:pt>
                <c:pt idx="124">
                  <c:v>26</c:v>
                </c:pt>
              </c:strCache>
            </c:strRef>
          </c:cat>
          <c:val>
            <c:numRef>
              <c:f>Sheet1!$B$2:$B$130</c:f>
              <c:numCache>
                <c:formatCode>General</c:formatCode>
                <c:ptCount val="129"/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101">
                  <c:v>20</c:v>
                </c:pt>
                <c:pt idx="10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5-4A2A-BEDF-56F27FF36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29088"/>
        <c:axId val="156331008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U.S. Home Price Gth</c:v>
                </c:pt>
              </c:strCache>
            </c:strRef>
          </c:tx>
          <c:spPr>
            <a:ln w="22225">
              <a:solidFill>
                <a:schemeClr val="accent2"/>
              </a:solidFill>
              <a:prstDash val="solid"/>
            </a:ln>
          </c:spPr>
          <c:marker>
            <c:symbol val="diamond"/>
            <c:size val="6"/>
            <c:spPr>
              <a:solidFill>
                <a:schemeClr val="accent6">
                  <a:lumMod val="75000"/>
                </a:schemeClr>
              </a:solidFill>
              <a:ln>
                <a:noFill/>
                <a:prstDash val="solid"/>
              </a:ln>
            </c:spPr>
          </c:marker>
          <c:cat>
            <c:strRef>
              <c:f>Sheet1!$A$2:$A$130</c:f>
              <c:strCache>
                <c:ptCount val="125"/>
                <c:pt idx="0">
                  <c:v>95</c:v>
                </c:pt>
                <c:pt idx="4">
                  <c:v>96</c:v>
                </c:pt>
                <c:pt idx="8">
                  <c:v>97</c:v>
                </c:pt>
                <c:pt idx="12">
                  <c:v>98</c:v>
                </c:pt>
                <c:pt idx="16">
                  <c:v>99</c:v>
                </c:pt>
                <c:pt idx="20">
                  <c:v>00</c:v>
                </c:pt>
                <c:pt idx="24">
                  <c:v>01</c:v>
                </c:pt>
                <c:pt idx="28">
                  <c:v>02</c:v>
                </c:pt>
                <c:pt idx="32">
                  <c:v>03</c:v>
                </c:pt>
                <c:pt idx="36">
                  <c:v>04</c:v>
                </c:pt>
                <c:pt idx="40">
                  <c:v>05</c:v>
                </c:pt>
                <c:pt idx="44">
                  <c:v>06</c:v>
                </c:pt>
                <c:pt idx="48">
                  <c:v>07</c:v>
                </c:pt>
                <c:pt idx="52">
                  <c:v>08</c:v>
                </c:pt>
                <c:pt idx="56">
                  <c:v>09</c:v>
                </c:pt>
                <c:pt idx="60">
                  <c:v>10</c:v>
                </c:pt>
                <c:pt idx="64">
                  <c:v>11</c:v>
                </c:pt>
                <c:pt idx="68">
                  <c:v>12</c:v>
                </c:pt>
                <c:pt idx="72">
                  <c:v>13</c:v>
                </c:pt>
                <c:pt idx="76">
                  <c:v>14</c:v>
                </c:pt>
                <c:pt idx="80">
                  <c:v>15</c:v>
                </c:pt>
                <c:pt idx="84">
                  <c:v>16</c:v>
                </c:pt>
                <c:pt idx="88">
                  <c:v>17</c:v>
                </c:pt>
                <c:pt idx="92">
                  <c:v>18</c:v>
                </c:pt>
                <c:pt idx="96">
                  <c:v>19</c:v>
                </c:pt>
                <c:pt idx="100">
                  <c:v>20</c:v>
                </c:pt>
                <c:pt idx="104">
                  <c:v>21</c:v>
                </c:pt>
                <c:pt idx="108">
                  <c:v>22</c:v>
                </c:pt>
                <c:pt idx="112">
                  <c:v>23</c:v>
                </c:pt>
                <c:pt idx="116">
                  <c:v>24</c:v>
                </c:pt>
                <c:pt idx="120">
                  <c:v>25</c:v>
                </c:pt>
                <c:pt idx="124">
                  <c:v>26</c:v>
                </c:pt>
              </c:strCache>
            </c:strRef>
          </c:cat>
          <c:val>
            <c:numRef>
              <c:f>Sheet1!$C$2:$C$130</c:f>
              <c:numCache>
                <c:formatCode>General</c:formatCode>
                <c:ptCount val="129"/>
                <c:pt idx="0">
                  <c:v>2.61</c:v>
                </c:pt>
                <c:pt idx="1">
                  <c:v>2.35</c:v>
                </c:pt>
                <c:pt idx="2">
                  <c:v>2.64</c:v>
                </c:pt>
                <c:pt idx="3">
                  <c:v>2.72</c:v>
                </c:pt>
                <c:pt idx="4">
                  <c:v>2.99</c:v>
                </c:pt>
                <c:pt idx="5">
                  <c:v>3.14</c:v>
                </c:pt>
                <c:pt idx="6">
                  <c:v>2.87</c:v>
                </c:pt>
                <c:pt idx="7">
                  <c:v>2.84</c:v>
                </c:pt>
                <c:pt idx="8">
                  <c:v>2.56</c:v>
                </c:pt>
                <c:pt idx="9">
                  <c:v>2.75</c:v>
                </c:pt>
                <c:pt idx="10">
                  <c:v>2.83</c:v>
                </c:pt>
                <c:pt idx="11">
                  <c:v>3.36</c:v>
                </c:pt>
                <c:pt idx="12">
                  <c:v>3.97</c:v>
                </c:pt>
                <c:pt idx="13">
                  <c:v>4.5199999999999996</c:v>
                </c:pt>
                <c:pt idx="14">
                  <c:v>5.12</c:v>
                </c:pt>
                <c:pt idx="15">
                  <c:v>5.69</c:v>
                </c:pt>
                <c:pt idx="16">
                  <c:v>5.95</c:v>
                </c:pt>
                <c:pt idx="17">
                  <c:v>6.05</c:v>
                </c:pt>
                <c:pt idx="18">
                  <c:v>6.32</c:v>
                </c:pt>
                <c:pt idx="19">
                  <c:v>6.22</c:v>
                </c:pt>
                <c:pt idx="20">
                  <c:v>6.49</c:v>
                </c:pt>
                <c:pt idx="21">
                  <c:v>6.71</c:v>
                </c:pt>
                <c:pt idx="22">
                  <c:v>6.75</c:v>
                </c:pt>
                <c:pt idx="23">
                  <c:v>6.97</c:v>
                </c:pt>
                <c:pt idx="24">
                  <c:v>7.09</c:v>
                </c:pt>
                <c:pt idx="25">
                  <c:v>6.99</c:v>
                </c:pt>
                <c:pt idx="26">
                  <c:v>6.94</c:v>
                </c:pt>
                <c:pt idx="27">
                  <c:v>6.74</c:v>
                </c:pt>
                <c:pt idx="28">
                  <c:v>6.59</c:v>
                </c:pt>
                <c:pt idx="29">
                  <c:v>6.82</c:v>
                </c:pt>
                <c:pt idx="30">
                  <c:v>7.21</c:v>
                </c:pt>
                <c:pt idx="31">
                  <c:v>7.68</c:v>
                </c:pt>
                <c:pt idx="32">
                  <c:v>7.75</c:v>
                </c:pt>
                <c:pt idx="33">
                  <c:v>7.53</c:v>
                </c:pt>
                <c:pt idx="34">
                  <c:v>7.57</c:v>
                </c:pt>
                <c:pt idx="35">
                  <c:v>7.88</c:v>
                </c:pt>
                <c:pt idx="36">
                  <c:v>8.3699999999999992</c:v>
                </c:pt>
                <c:pt idx="37">
                  <c:v>9.31</c:v>
                </c:pt>
                <c:pt idx="38">
                  <c:v>9.9700000000000006</c:v>
                </c:pt>
                <c:pt idx="39">
                  <c:v>10.18</c:v>
                </c:pt>
                <c:pt idx="40">
                  <c:v>10.43263965</c:v>
                </c:pt>
                <c:pt idx="41">
                  <c:v>10.556119450000001</c:v>
                </c:pt>
                <c:pt idx="42">
                  <c:v>10.58057797</c:v>
                </c:pt>
                <c:pt idx="43">
                  <c:v>10.234259870000001</c:v>
                </c:pt>
                <c:pt idx="44">
                  <c:v>9.2239028019999996</c:v>
                </c:pt>
                <c:pt idx="45">
                  <c:v>7.1901425469999998</c:v>
                </c:pt>
                <c:pt idx="46">
                  <c:v>4.704054245</c:v>
                </c:pt>
                <c:pt idx="47">
                  <c:v>3.0701147839999998</c:v>
                </c:pt>
                <c:pt idx="48">
                  <c:v>2.1384790009999999</c:v>
                </c:pt>
                <c:pt idx="49">
                  <c:v>1.1855925709999999</c:v>
                </c:pt>
                <c:pt idx="50">
                  <c:v>-0.26983270399999998</c:v>
                </c:pt>
                <c:pt idx="51">
                  <c:v>-2.4822219240000001</c:v>
                </c:pt>
                <c:pt idx="52">
                  <c:v>-5.3165007109999998</c:v>
                </c:pt>
                <c:pt idx="53">
                  <c:v>-7.6984763430000003</c:v>
                </c:pt>
                <c:pt idx="54">
                  <c:v>-8.8113275610000006</c:v>
                </c:pt>
                <c:pt idx="55">
                  <c:v>-9.9752339019999994</c:v>
                </c:pt>
                <c:pt idx="56">
                  <c:v>-8.1877934270000008</c:v>
                </c:pt>
                <c:pt idx="57">
                  <c:v>-6.9842648900000004</c:v>
                </c:pt>
                <c:pt idx="58">
                  <c:v>-5.1429136580000003</c:v>
                </c:pt>
                <c:pt idx="59">
                  <c:v>-2.3230933820000002</c:v>
                </c:pt>
                <c:pt idx="60">
                  <c:v>-2.93</c:v>
                </c:pt>
                <c:pt idx="61">
                  <c:v>-1.97</c:v>
                </c:pt>
                <c:pt idx="62">
                  <c:v>-3.14</c:v>
                </c:pt>
                <c:pt idx="63">
                  <c:v>-4.0199999999999996</c:v>
                </c:pt>
                <c:pt idx="64">
                  <c:v>-5.21</c:v>
                </c:pt>
                <c:pt idx="65">
                  <c:v>-5.49</c:v>
                </c:pt>
                <c:pt idx="66">
                  <c:v>-3.45</c:v>
                </c:pt>
                <c:pt idx="67">
                  <c:v>-2.33</c:v>
                </c:pt>
                <c:pt idx="68">
                  <c:v>0.36</c:v>
                </c:pt>
                <c:pt idx="69">
                  <c:v>2.89</c:v>
                </c:pt>
                <c:pt idx="70">
                  <c:v>3.63</c:v>
                </c:pt>
                <c:pt idx="71">
                  <c:v>5.0999999999999996</c:v>
                </c:pt>
                <c:pt idx="72">
                  <c:v>6.77</c:v>
                </c:pt>
                <c:pt idx="73">
                  <c:v>7.16</c:v>
                </c:pt>
                <c:pt idx="74">
                  <c:v>7.75</c:v>
                </c:pt>
                <c:pt idx="75">
                  <c:v>7.25</c:v>
                </c:pt>
                <c:pt idx="76">
                  <c:v>6.39</c:v>
                </c:pt>
                <c:pt idx="77">
                  <c:v>5.13</c:v>
                </c:pt>
                <c:pt idx="78">
                  <c:v>4.59</c:v>
                </c:pt>
                <c:pt idx="79">
                  <c:v>4.82</c:v>
                </c:pt>
                <c:pt idx="80" formatCode="0.00">
                  <c:v>4.9000000000000004</c:v>
                </c:pt>
                <c:pt idx="81" formatCode="0.00">
                  <c:v>5.18</c:v>
                </c:pt>
                <c:pt idx="82" formatCode="0.00">
                  <c:v>5.28</c:v>
                </c:pt>
                <c:pt idx="83" formatCode="0.00">
                  <c:v>5.47</c:v>
                </c:pt>
                <c:pt idx="84" formatCode="0.00">
                  <c:v>5.56</c:v>
                </c:pt>
                <c:pt idx="85" formatCode="0.00">
                  <c:v>5.55</c:v>
                </c:pt>
                <c:pt idx="86" formatCode="0.00">
                  <c:v>5.73</c:v>
                </c:pt>
                <c:pt idx="87" formatCode="0.00">
                  <c:v>5.98</c:v>
                </c:pt>
                <c:pt idx="88" formatCode="0.00">
                  <c:v>6.08</c:v>
                </c:pt>
                <c:pt idx="89" formatCode="0.00">
                  <c:v>6.27</c:v>
                </c:pt>
                <c:pt idx="90" formatCode="0.00">
                  <c:v>6.31</c:v>
                </c:pt>
                <c:pt idx="91" formatCode="0.00">
                  <c:v>6.36</c:v>
                </c:pt>
                <c:pt idx="92" formatCode="0.00">
                  <c:v>7.06</c:v>
                </c:pt>
                <c:pt idx="93" formatCode="0.00">
                  <c:v>6.36</c:v>
                </c:pt>
                <c:pt idx="94" formatCode="0.00">
                  <c:v>6.07</c:v>
                </c:pt>
                <c:pt idx="95" formatCode="0.00">
                  <c:v>5.74</c:v>
                </c:pt>
                <c:pt idx="96" formatCode="0.00">
                  <c:v>5.14</c:v>
                </c:pt>
                <c:pt idx="97" formatCode="0.00">
                  <c:v>5.05</c:v>
                </c:pt>
                <c:pt idx="98" formatCode="0.00">
                  <c:v>4.96</c:v>
                </c:pt>
                <c:pt idx="99" formatCode="0.00">
                  <c:v>5.49</c:v>
                </c:pt>
                <c:pt idx="100" formatCode="0.00">
                  <c:v>6.22</c:v>
                </c:pt>
                <c:pt idx="101" formatCode="0.00">
                  <c:v>5.63</c:v>
                </c:pt>
                <c:pt idx="102" formatCode="0.00">
                  <c:v>8.18</c:v>
                </c:pt>
                <c:pt idx="103">
                  <c:v>11.14</c:v>
                </c:pt>
                <c:pt idx="104">
                  <c:v>12.98</c:v>
                </c:pt>
                <c:pt idx="105">
                  <c:v>17.39</c:v>
                </c:pt>
                <c:pt idx="106">
                  <c:v>18.22</c:v>
                </c:pt>
                <c:pt idx="107">
                  <c:v>17.489999999999998</c:v>
                </c:pt>
                <c:pt idx="108">
                  <c:v>18.27</c:v>
                </c:pt>
                <c:pt idx="109">
                  <c:v>16.77</c:v>
                </c:pt>
                <c:pt idx="110">
                  <c:v>11.58</c:v>
                </c:pt>
                <c:pt idx="111">
                  <c:v>7.83</c:v>
                </c:pt>
                <c:pt idx="112">
                  <c:v>4.3</c:v>
                </c:pt>
                <c:pt idx="113">
                  <c:v>3.03</c:v>
                </c:pt>
                <c:pt idx="114">
                  <c:v>5.36</c:v>
                </c:pt>
                <c:pt idx="115">
                  <c:v>6.41</c:v>
                </c:pt>
                <c:pt idx="116">
                  <c:v>6.62</c:v>
                </c:pt>
                <c:pt idx="117">
                  <c:v>5.89</c:v>
                </c:pt>
                <c:pt idx="118">
                  <c:v>4.57</c:v>
                </c:pt>
                <c:pt idx="119">
                  <c:v>4.6100000000000003</c:v>
                </c:pt>
                <c:pt idx="120">
                  <c:v>4.24</c:v>
                </c:pt>
                <c:pt idx="121">
                  <c:v>2.94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55-4A2A-BEDF-56F27FF363B9}"/>
            </c:ext>
          </c:extLst>
        </c:ser>
        <c:ser>
          <c:idx val="1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2225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Sheet1!$A$2:$A$130</c:f>
              <c:strCache>
                <c:ptCount val="125"/>
                <c:pt idx="0">
                  <c:v>95</c:v>
                </c:pt>
                <c:pt idx="4">
                  <c:v>96</c:v>
                </c:pt>
                <c:pt idx="8">
                  <c:v>97</c:v>
                </c:pt>
                <c:pt idx="12">
                  <c:v>98</c:v>
                </c:pt>
                <c:pt idx="16">
                  <c:v>99</c:v>
                </c:pt>
                <c:pt idx="20">
                  <c:v>00</c:v>
                </c:pt>
                <c:pt idx="24">
                  <c:v>01</c:v>
                </c:pt>
                <c:pt idx="28">
                  <c:v>02</c:v>
                </c:pt>
                <c:pt idx="32">
                  <c:v>03</c:v>
                </c:pt>
                <c:pt idx="36">
                  <c:v>04</c:v>
                </c:pt>
                <c:pt idx="40">
                  <c:v>05</c:v>
                </c:pt>
                <c:pt idx="44">
                  <c:v>06</c:v>
                </c:pt>
                <c:pt idx="48">
                  <c:v>07</c:v>
                </c:pt>
                <c:pt idx="52">
                  <c:v>08</c:v>
                </c:pt>
                <c:pt idx="56">
                  <c:v>09</c:v>
                </c:pt>
                <c:pt idx="60">
                  <c:v>10</c:v>
                </c:pt>
                <c:pt idx="64">
                  <c:v>11</c:v>
                </c:pt>
                <c:pt idx="68">
                  <c:v>12</c:v>
                </c:pt>
                <c:pt idx="72">
                  <c:v>13</c:v>
                </c:pt>
                <c:pt idx="76">
                  <c:v>14</c:v>
                </c:pt>
                <c:pt idx="80">
                  <c:v>15</c:v>
                </c:pt>
                <c:pt idx="84">
                  <c:v>16</c:v>
                </c:pt>
                <c:pt idx="88">
                  <c:v>17</c:v>
                </c:pt>
                <c:pt idx="92">
                  <c:v>18</c:v>
                </c:pt>
                <c:pt idx="96">
                  <c:v>19</c:v>
                </c:pt>
                <c:pt idx="100">
                  <c:v>20</c:v>
                </c:pt>
                <c:pt idx="104">
                  <c:v>21</c:v>
                </c:pt>
                <c:pt idx="108">
                  <c:v>22</c:v>
                </c:pt>
                <c:pt idx="112">
                  <c:v>23</c:v>
                </c:pt>
                <c:pt idx="116">
                  <c:v>24</c:v>
                </c:pt>
                <c:pt idx="120">
                  <c:v>25</c:v>
                </c:pt>
                <c:pt idx="124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55-4A2A-BEDF-56F27FF36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36896"/>
        <c:axId val="156338432"/>
      </c:lineChart>
      <c:catAx>
        <c:axId val="1563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56331008"/>
        <c:crosses val="autoZero"/>
        <c:auto val="1"/>
        <c:lblAlgn val="ctr"/>
        <c:lblOffset val="0"/>
        <c:tickLblSkip val="8"/>
        <c:tickMarkSkip val="4"/>
        <c:noMultiLvlLbl val="0"/>
      </c:catAx>
      <c:valAx>
        <c:axId val="156331008"/>
        <c:scaling>
          <c:orientation val="minMax"/>
          <c:max val="20"/>
          <c:min val="-12"/>
        </c:scaling>
        <c:delete val="0"/>
        <c:axPos val="r"/>
        <c:majorGridlines>
          <c:spPr>
            <a:ln w="2057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0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56329088"/>
        <c:crosses val="max"/>
        <c:crossBetween val="midCat"/>
        <c:majorUnit val="2"/>
        <c:minorUnit val="2"/>
      </c:valAx>
      <c:catAx>
        <c:axId val="15633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338432"/>
        <c:crosses val="autoZero"/>
        <c:auto val="1"/>
        <c:lblAlgn val="ctr"/>
        <c:lblOffset val="100"/>
        <c:noMultiLvlLbl val="0"/>
      </c:catAx>
      <c:valAx>
        <c:axId val="156338432"/>
        <c:scaling>
          <c:orientation val="minMax"/>
          <c:max val="20"/>
          <c:min val="-12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20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56336896"/>
        <c:crosses val="autoZero"/>
        <c:crossBetween val="midCat"/>
        <c:majorUnit val="2"/>
        <c:minorUnit val="2"/>
      </c:valAx>
      <c:spPr>
        <a:noFill/>
        <a:ln w="8228">
          <a:solidFill>
            <a:srgbClr val="000000"/>
          </a:solidFill>
          <a:prstDash val="solid"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110327047561312"/>
          <c:y val="0.81084682978816969"/>
          <c:w val="0.2495497828505448"/>
          <c:h val="0.14188052759691969"/>
        </c:manualLayout>
      </c:layout>
      <c:overlay val="0"/>
      <c:spPr>
        <a:solidFill>
          <a:schemeClr val="bg1"/>
        </a:solidFill>
        <a:ln w="2057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00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Sheet1!$A$2:$A$380</c:f>
              <c:strCache>
                <c:ptCount val="372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40</c:v>
                </c:pt>
                <c:pt idx="36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Sheet1!$A$2:$A$380</c:f>
              <c:strCache>
                <c:ptCount val="372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40</c:v>
                </c:pt>
                <c:pt idx="36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Sheet1!$A$2:$A$380</c:f>
              <c:strCache>
                <c:ptCount val="372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40</c:v>
                </c:pt>
                <c:pt idx="36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Sheet1!$A$2:$A$380</c:f>
              <c:strCache>
                <c:ptCount val="372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40</c:v>
                </c:pt>
                <c:pt idx="36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Sheet1!$A$2:$A$380</c:f>
              <c:strCache>
                <c:ptCount val="372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40</c:v>
                </c:pt>
                <c:pt idx="36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176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Stock Index</a:t>
            </a:r>
          </a:p>
          <a:p>
            <a:pPr>
              <a:defRPr sz="1566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187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(monthly average)</a:t>
            </a:r>
          </a:p>
        </c:rich>
      </c:tx>
      <c:layout>
        <c:manualLayout>
          <c:xMode val="edge"/>
          <c:yMode val="edge"/>
          <c:x val="0.38539315627500692"/>
          <c:y val="2.3205020764927295E-2"/>
        </c:manualLayout>
      </c:layout>
      <c:overlay val="0"/>
      <c:spPr>
        <a:noFill/>
        <a:ln w="118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75305692355926"/>
          <c:y val="0.12398042414355628"/>
          <c:w val="0.79380758016698449"/>
          <c:h val="0.78955954323001631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S&amp;P Index (Left Axis)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Sheet1!$B$2:$B$380</c:f>
              <c:numCache>
                <c:formatCode>General</c:formatCode>
                <c:ptCount val="379"/>
                <c:pt idx="0">
                  <c:v>481.92</c:v>
                </c:pt>
                <c:pt idx="1">
                  <c:v>493.15</c:v>
                </c:pt>
                <c:pt idx="2">
                  <c:v>507.91</c:v>
                </c:pt>
                <c:pt idx="3">
                  <c:v>523.80999999999995</c:v>
                </c:pt>
                <c:pt idx="4">
                  <c:v>539.35</c:v>
                </c:pt>
                <c:pt idx="5">
                  <c:v>557.37</c:v>
                </c:pt>
                <c:pt idx="6">
                  <c:v>559.11</c:v>
                </c:pt>
                <c:pt idx="7">
                  <c:v>578.77</c:v>
                </c:pt>
                <c:pt idx="8">
                  <c:v>582.91999999999996</c:v>
                </c:pt>
                <c:pt idx="9">
                  <c:v>595.53</c:v>
                </c:pt>
                <c:pt idx="10">
                  <c:v>614.57000000000005</c:v>
                </c:pt>
                <c:pt idx="11">
                  <c:v>614.41999999999996</c:v>
                </c:pt>
                <c:pt idx="12">
                  <c:v>649.54</c:v>
                </c:pt>
                <c:pt idx="13">
                  <c:v>647.07000000000005</c:v>
                </c:pt>
                <c:pt idx="14">
                  <c:v>647.16999999999996</c:v>
                </c:pt>
                <c:pt idx="15">
                  <c:v>661.23</c:v>
                </c:pt>
                <c:pt idx="16">
                  <c:v>668.5</c:v>
                </c:pt>
                <c:pt idx="17">
                  <c:v>644.07000000000005</c:v>
                </c:pt>
                <c:pt idx="18">
                  <c:v>662.68</c:v>
                </c:pt>
                <c:pt idx="19">
                  <c:v>674.88</c:v>
                </c:pt>
                <c:pt idx="20">
                  <c:v>701.46</c:v>
                </c:pt>
                <c:pt idx="21">
                  <c:v>735.67</c:v>
                </c:pt>
                <c:pt idx="22">
                  <c:v>743.25</c:v>
                </c:pt>
                <c:pt idx="23">
                  <c:v>766.22</c:v>
                </c:pt>
                <c:pt idx="24">
                  <c:v>798.39</c:v>
                </c:pt>
                <c:pt idx="25">
                  <c:v>792.16</c:v>
                </c:pt>
                <c:pt idx="26">
                  <c:v>763.93</c:v>
                </c:pt>
                <c:pt idx="27">
                  <c:v>833.09</c:v>
                </c:pt>
                <c:pt idx="28">
                  <c:v>876.29</c:v>
                </c:pt>
                <c:pt idx="29">
                  <c:v>925.29</c:v>
                </c:pt>
                <c:pt idx="30">
                  <c:v>927.74</c:v>
                </c:pt>
                <c:pt idx="31">
                  <c:v>937.02</c:v>
                </c:pt>
                <c:pt idx="32">
                  <c:v>951.16</c:v>
                </c:pt>
                <c:pt idx="33">
                  <c:v>938.92</c:v>
                </c:pt>
                <c:pt idx="34">
                  <c:v>962.37</c:v>
                </c:pt>
                <c:pt idx="35">
                  <c:v>963.36</c:v>
                </c:pt>
                <c:pt idx="36">
                  <c:v>1023.74</c:v>
                </c:pt>
                <c:pt idx="37">
                  <c:v>1076.83</c:v>
                </c:pt>
                <c:pt idx="38">
                  <c:v>1112.2</c:v>
                </c:pt>
                <c:pt idx="39">
                  <c:v>1108.42</c:v>
                </c:pt>
                <c:pt idx="40">
                  <c:v>1108.3900000000001</c:v>
                </c:pt>
                <c:pt idx="41">
                  <c:v>1156.58</c:v>
                </c:pt>
                <c:pt idx="42">
                  <c:v>1074.6199999999999</c:v>
                </c:pt>
                <c:pt idx="43">
                  <c:v>1020.64</c:v>
                </c:pt>
                <c:pt idx="44">
                  <c:v>1032.47</c:v>
                </c:pt>
                <c:pt idx="45">
                  <c:v>1144.43</c:v>
                </c:pt>
                <c:pt idx="46">
                  <c:v>1190.05</c:v>
                </c:pt>
                <c:pt idx="47">
                  <c:v>1248.77</c:v>
                </c:pt>
                <c:pt idx="48">
                  <c:v>1246.58</c:v>
                </c:pt>
                <c:pt idx="49">
                  <c:v>1281.6600000000001</c:v>
                </c:pt>
                <c:pt idx="50">
                  <c:v>1334.76</c:v>
                </c:pt>
                <c:pt idx="51">
                  <c:v>1332.07</c:v>
                </c:pt>
                <c:pt idx="52">
                  <c:v>1322.55</c:v>
                </c:pt>
                <c:pt idx="53">
                  <c:v>1380.99</c:v>
                </c:pt>
                <c:pt idx="54">
                  <c:v>1327.49</c:v>
                </c:pt>
                <c:pt idx="55">
                  <c:v>1318.17</c:v>
                </c:pt>
                <c:pt idx="56">
                  <c:v>1300.01</c:v>
                </c:pt>
                <c:pt idx="57">
                  <c:v>1391</c:v>
                </c:pt>
                <c:pt idx="58">
                  <c:v>1428.68</c:v>
                </c:pt>
                <c:pt idx="59">
                  <c:v>1425.59</c:v>
                </c:pt>
                <c:pt idx="60">
                  <c:v>1388.87</c:v>
                </c:pt>
                <c:pt idx="61">
                  <c:v>1442.21</c:v>
                </c:pt>
                <c:pt idx="62">
                  <c:v>1461.36</c:v>
                </c:pt>
                <c:pt idx="63">
                  <c:v>1418.48</c:v>
                </c:pt>
                <c:pt idx="64">
                  <c:v>1461.96</c:v>
                </c:pt>
                <c:pt idx="65">
                  <c:v>1473</c:v>
                </c:pt>
                <c:pt idx="66">
                  <c:v>1485.46</c:v>
                </c:pt>
                <c:pt idx="67">
                  <c:v>1468.05</c:v>
                </c:pt>
                <c:pt idx="68">
                  <c:v>1390.14</c:v>
                </c:pt>
                <c:pt idx="69">
                  <c:v>1375.04</c:v>
                </c:pt>
                <c:pt idx="70">
                  <c:v>1330.93</c:v>
                </c:pt>
                <c:pt idx="71">
                  <c:v>1335.63</c:v>
                </c:pt>
                <c:pt idx="72">
                  <c:v>1305.75</c:v>
                </c:pt>
                <c:pt idx="73">
                  <c:v>1185.8499999999999</c:v>
                </c:pt>
                <c:pt idx="74">
                  <c:v>1189.8399999999999</c:v>
                </c:pt>
                <c:pt idx="75">
                  <c:v>1270.3699999999999</c:v>
                </c:pt>
                <c:pt idx="76">
                  <c:v>1238.72</c:v>
                </c:pt>
                <c:pt idx="77">
                  <c:v>1204.45</c:v>
                </c:pt>
                <c:pt idx="78">
                  <c:v>1178.51</c:v>
                </c:pt>
                <c:pt idx="79">
                  <c:v>1044.6400000000001</c:v>
                </c:pt>
                <c:pt idx="80">
                  <c:v>1076.5899999999999</c:v>
                </c:pt>
                <c:pt idx="81">
                  <c:v>1129.68</c:v>
                </c:pt>
                <c:pt idx="82">
                  <c:v>1144.93</c:v>
                </c:pt>
                <c:pt idx="83">
                  <c:v>1140.21</c:v>
                </c:pt>
                <c:pt idx="84">
                  <c:v>1100.67</c:v>
                </c:pt>
                <c:pt idx="85">
                  <c:v>1153.79</c:v>
                </c:pt>
                <c:pt idx="86">
                  <c:v>1112.04</c:v>
                </c:pt>
                <c:pt idx="87">
                  <c:v>1079.27</c:v>
                </c:pt>
                <c:pt idx="88">
                  <c:v>1014.05</c:v>
                </c:pt>
                <c:pt idx="89">
                  <c:v>903.59</c:v>
                </c:pt>
                <c:pt idx="90">
                  <c:v>912.55</c:v>
                </c:pt>
                <c:pt idx="91">
                  <c:v>867.81</c:v>
                </c:pt>
                <c:pt idx="92">
                  <c:v>854.63</c:v>
                </c:pt>
                <c:pt idx="93">
                  <c:v>909.93</c:v>
                </c:pt>
                <c:pt idx="94">
                  <c:v>899.18</c:v>
                </c:pt>
                <c:pt idx="95">
                  <c:v>895.84</c:v>
                </c:pt>
                <c:pt idx="96">
                  <c:v>895.84</c:v>
                </c:pt>
                <c:pt idx="97">
                  <c:v>837.62</c:v>
                </c:pt>
                <c:pt idx="98">
                  <c:v>846.62</c:v>
                </c:pt>
                <c:pt idx="99">
                  <c:v>890.03</c:v>
                </c:pt>
                <c:pt idx="100">
                  <c:v>935.96</c:v>
                </c:pt>
                <c:pt idx="101">
                  <c:v>988</c:v>
                </c:pt>
                <c:pt idx="102">
                  <c:v>992.54</c:v>
                </c:pt>
                <c:pt idx="103">
                  <c:v>989.53</c:v>
                </c:pt>
                <c:pt idx="104">
                  <c:v>1019.44</c:v>
                </c:pt>
                <c:pt idx="105">
                  <c:v>1038.73</c:v>
                </c:pt>
                <c:pt idx="106">
                  <c:v>1049.9000000000001</c:v>
                </c:pt>
                <c:pt idx="107">
                  <c:v>1080.6400000000001</c:v>
                </c:pt>
                <c:pt idx="108">
                  <c:v>1132.52</c:v>
                </c:pt>
                <c:pt idx="109">
                  <c:v>1143.3599999999999</c:v>
                </c:pt>
                <c:pt idx="110">
                  <c:v>1123.98</c:v>
                </c:pt>
                <c:pt idx="111">
                  <c:v>1133.08</c:v>
                </c:pt>
                <c:pt idx="112">
                  <c:v>1102.6300000000001</c:v>
                </c:pt>
                <c:pt idx="113">
                  <c:v>1132.76</c:v>
                </c:pt>
                <c:pt idx="114">
                  <c:v>1105.8499999999999</c:v>
                </c:pt>
                <c:pt idx="115">
                  <c:v>1088.94</c:v>
                </c:pt>
                <c:pt idx="116">
                  <c:v>1117.6600000000001</c:v>
                </c:pt>
                <c:pt idx="117">
                  <c:v>1118.07</c:v>
                </c:pt>
                <c:pt idx="118">
                  <c:v>1168.94</c:v>
                </c:pt>
                <c:pt idx="119">
                  <c:v>1199.21</c:v>
                </c:pt>
                <c:pt idx="120">
                  <c:v>1181.4100000000001</c:v>
                </c:pt>
                <c:pt idx="121">
                  <c:v>1199.6300000000001</c:v>
                </c:pt>
                <c:pt idx="122">
                  <c:v>1194.9000000000001</c:v>
                </c:pt>
                <c:pt idx="123">
                  <c:v>1164.42</c:v>
                </c:pt>
                <c:pt idx="124">
                  <c:v>1178.28</c:v>
                </c:pt>
                <c:pt idx="125">
                  <c:v>1202.26</c:v>
                </c:pt>
                <c:pt idx="126">
                  <c:v>1222.24</c:v>
                </c:pt>
                <c:pt idx="127">
                  <c:v>1224.27</c:v>
                </c:pt>
                <c:pt idx="128">
                  <c:v>1225.9100000000001</c:v>
                </c:pt>
                <c:pt idx="129">
                  <c:v>1191.96</c:v>
                </c:pt>
                <c:pt idx="130">
                  <c:v>1237.3699999999999</c:v>
                </c:pt>
                <c:pt idx="131">
                  <c:v>1262.07</c:v>
                </c:pt>
                <c:pt idx="132">
                  <c:v>1278.72</c:v>
                </c:pt>
                <c:pt idx="133">
                  <c:v>1276.6500000000001</c:v>
                </c:pt>
                <c:pt idx="134">
                  <c:v>1293.74</c:v>
                </c:pt>
                <c:pt idx="135">
                  <c:v>1302.18</c:v>
                </c:pt>
                <c:pt idx="136">
                  <c:v>1290</c:v>
                </c:pt>
                <c:pt idx="137">
                  <c:v>1253.1199999999999</c:v>
                </c:pt>
                <c:pt idx="138">
                  <c:v>1260.24</c:v>
                </c:pt>
                <c:pt idx="139">
                  <c:v>1287.1500000000001</c:v>
                </c:pt>
                <c:pt idx="140">
                  <c:v>1317.81</c:v>
                </c:pt>
                <c:pt idx="141">
                  <c:v>1363.38</c:v>
                </c:pt>
                <c:pt idx="142">
                  <c:v>1388.63</c:v>
                </c:pt>
                <c:pt idx="143">
                  <c:v>1416.42</c:v>
                </c:pt>
                <c:pt idx="144" formatCode="#,##0.00">
                  <c:v>1424.16</c:v>
                </c:pt>
                <c:pt idx="145" formatCode="#,##0.00">
                  <c:v>1444.79</c:v>
                </c:pt>
                <c:pt idx="146" formatCode="#,##0.00">
                  <c:v>1406.95</c:v>
                </c:pt>
                <c:pt idx="147" formatCode="#,##0.00">
                  <c:v>1463.65</c:v>
                </c:pt>
                <c:pt idx="148" formatCode="#,##0.00">
                  <c:v>1511.15</c:v>
                </c:pt>
                <c:pt idx="149" formatCode="#,##0.00">
                  <c:v>1514.49</c:v>
                </c:pt>
                <c:pt idx="150" formatCode="#,##0.00">
                  <c:v>1520.7</c:v>
                </c:pt>
                <c:pt idx="151" formatCode="#,##0.00">
                  <c:v>1454.62</c:v>
                </c:pt>
                <c:pt idx="152" formatCode="#,##0.00">
                  <c:v>1497.12</c:v>
                </c:pt>
                <c:pt idx="153" formatCode="#,##0.00">
                  <c:v>1539.66</c:v>
                </c:pt>
                <c:pt idx="154" formatCode="#,##0.00">
                  <c:v>1463.39</c:v>
                </c:pt>
                <c:pt idx="155" formatCode="#,##0.00">
                  <c:v>1479.23</c:v>
                </c:pt>
                <c:pt idx="156">
                  <c:v>1378.76</c:v>
                </c:pt>
                <c:pt idx="157">
                  <c:v>1354.87</c:v>
                </c:pt>
                <c:pt idx="158">
                  <c:v>1316.9399000000001</c:v>
                </c:pt>
                <c:pt idx="159">
                  <c:v>1370.47</c:v>
                </c:pt>
                <c:pt idx="160">
                  <c:v>1403.22</c:v>
                </c:pt>
                <c:pt idx="161">
                  <c:v>1341.25</c:v>
                </c:pt>
                <c:pt idx="162">
                  <c:v>1257.33</c:v>
                </c:pt>
                <c:pt idx="163">
                  <c:v>1281.47</c:v>
                </c:pt>
                <c:pt idx="164">
                  <c:v>1217.01</c:v>
                </c:pt>
                <c:pt idx="165">
                  <c:v>968.79998999999998</c:v>
                </c:pt>
                <c:pt idx="166">
                  <c:v>883.03998000000001</c:v>
                </c:pt>
                <c:pt idx="167">
                  <c:v>877.56</c:v>
                </c:pt>
                <c:pt idx="168">
                  <c:v>865.58001999999999</c:v>
                </c:pt>
                <c:pt idx="169">
                  <c:v>805.22997999999995</c:v>
                </c:pt>
                <c:pt idx="170">
                  <c:v>757.13</c:v>
                </c:pt>
                <c:pt idx="171">
                  <c:v>848.15002000000004</c:v>
                </c:pt>
                <c:pt idx="172">
                  <c:v>902.40997000000004</c:v>
                </c:pt>
                <c:pt idx="173">
                  <c:v>926.12</c:v>
                </c:pt>
                <c:pt idx="174">
                  <c:v>935.82001000000002</c:v>
                </c:pt>
                <c:pt idx="175">
                  <c:v>1009.72</c:v>
                </c:pt>
                <c:pt idx="176">
                  <c:v>1044.55</c:v>
                </c:pt>
                <c:pt idx="177">
                  <c:v>1067.6600000000001</c:v>
                </c:pt>
                <c:pt idx="178">
                  <c:v>1088.0699</c:v>
                </c:pt>
                <c:pt idx="179">
                  <c:v>1110.3800000000001</c:v>
                </c:pt>
                <c:pt idx="180">
                  <c:v>1123.5814</c:v>
                </c:pt>
                <c:pt idx="181">
                  <c:v>1089.1619000000001</c:v>
                </c:pt>
                <c:pt idx="182">
                  <c:v>1152.0491</c:v>
                </c:pt>
                <c:pt idx="183">
                  <c:v>1197.3163</c:v>
                </c:pt>
                <c:pt idx="184">
                  <c:v>1125.0636999999999</c:v>
                </c:pt>
                <c:pt idx="185">
                  <c:v>1083.3602000000001</c:v>
                </c:pt>
                <c:pt idx="186">
                  <c:v>1079.8026</c:v>
                </c:pt>
                <c:pt idx="187">
                  <c:v>1087.2827</c:v>
                </c:pt>
                <c:pt idx="188">
                  <c:v>1122.0823</c:v>
                </c:pt>
                <c:pt idx="189">
                  <c:v>1171.5833</c:v>
                </c:pt>
                <c:pt idx="190">
                  <c:v>1198.8883000000001</c:v>
                </c:pt>
                <c:pt idx="191">
                  <c:v>1241.5251000000001</c:v>
                </c:pt>
                <c:pt idx="192">
                  <c:v>1282.6187</c:v>
                </c:pt>
                <c:pt idx="193">
                  <c:v>1321.1188999999999</c:v>
                </c:pt>
                <c:pt idx="194">
                  <c:v>1304.4866</c:v>
                </c:pt>
                <c:pt idx="195">
                  <c:v>1331.5051000000001</c:v>
                </c:pt>
                <c:pt idx="196">
                  <c:v>1338.3114</c:v>
                </c:pt>
                <c:pt idx="197">
                  <c:v>1287.288</c:v>
                </c:pt>
                <c:pt idx="198">
                  <c:v>1325.1842999999999</c:v>
                </c:pt>
                <c:pt idx="199">
                  <c:v>1185.3054</c:v>
                </c:pt>
                <c:pt idx="200">
                  <c:v>1173.8785</c:v>
                </c:pt>
                <c:pt idx="201">
                  <c:v>1207.2158999999999</c:v>
                </c:pt>
                <c:pt idx="202">
                  <c:v>1226.4147</c:v>
                </c:pt>
                <c:pt idx="203">
                  <c:v>1243.3235999999999</c:v>
                </c:pt>
                <c:pt idx="204">
                  <c:v>1300.5776000000001</c:v>
                </c:pt>
                <c:pt idx="205">
                  <c:v>1352.4871000000001</c:v>
                </c:pt>
                <c:pt idx="206">
                  <c:v>1389.2393999999999</c:v>
                </c:pt>
                <c:pt idx="207">
                  <c:v>1386.4297999999999</c:v>
                </c:pt>
                <c:pt idx="208">
                  <c:v>1341.2727</c:v>
                </c:pt>
                <c:pt idx="209">
                  <c:v>1323.4839999999999</c:v>
                </c:pt>
                <c:pt idx="210">
                  <c:v>1359.7773</c:v>
                </c:pt>
                <c:pt idx="211">
                  <c:v>1403.4396999999999</c:v>
                </c:pt>
                <c:pt idx="212">
                  <c:v>1443.4197999999999</c:v>
                </c:pt>
                <c:pt idx="213">
                  <c:v>1437.8169</c:v>
                </c:pt>
                <c:pt idx="214">
                  <c:v>1394.5118</c:v>
                </c:pt>
                <c:pt idx="215">
                  <c:v>1422.2845</c:v>
                </c:pt>
                <c:pt idx="216">
                  <c:v>1480.3944879999999</c:v>
                </c:pt>
                <c:pt idx="217">
                  <c:v>1512.3118870000001</c:v>
                </c:pt>
                <c:pt idx="218">
                  <c:v>1550.82943</c:v>
                </c:pt>
                <c:pt idx="219">
                  <c:v>1570.702325</c:v>
                </c:pt>
                <c:pt idx="220">
                  <c:v>1639.843895</c:v>
                </c:pt>
                <c:pt idx="221">
                  <c:v>1618.7719340000001</c:v>
                </c:pt>
                <c:pt idx="222">
                  <c:v>1668.6747700000001</c:v>
                </c:pt>
                <c:pt idx="223">
                  <c:v>1670.0934119999999</c:v>
                </c:pt>
                <c:pt idx="224">
                  <c:v>1687.1728430000001</c:v>
                </c:pt>
                <c:pt idx="225">
                  <c:v>1720.0259450000001</c:v>
                </c:pt>
                <c:pt idx="226">
                  <c:v>1783.5413550000001</c:v>
                </c:pt>
                <c:pt idx="227">
                  <c:v>1807.775206</c:v>
                </c:pt>
                <c:pt idx="228">
                  <c:v>1822.3565840000001</c:v>
                </c:pt>
                <c:pt idx="229">
                  <c:v>1817.034938</c:v>
                </c:pt>
                <c:pt idx="230">
                  <c:v>1863.5243370000001</c:v>
                </c:pt>
                <c:pt idx="231">
                  <c:v>1864.2627090000001</c:v>
                </c:pt>
                <c:pt idx="232">
                  <c:v>1889.7670049999999</c:v>
                </c:pt>
                <c:pt idx="233">
                  <c:v>1947.088966</c:v>
                </c:pt>
                <c:pt idx="234">
                  <c:v>1973.099434</c:v>
                </c:pt>
                <c:pt idx="235">
                  <c:v>1961.5315000000001</c:v>
                </c:pt>
                <c:pt idx="236">
                  <c:v>1993.2261289999999</c:v>
                </c:pt>
                <c:pt idx="237">
                  <c:v>1937.27513</c:v>
                </c:pt>
                <c:pt idx="238">
                  <c:v>2044.572739</c:v>
                </c:pt>
                <c:pt idx="239">
                  <c:v>2054.2655220000001</c:v>
                </c:pt>
                <c:pt idx="240">
                  <c:v>2028.1793789999999</c:v>
                </c:pt>
                <c:pt idx="241">
                  <c:v>2082.197056</c:v>
                </c:pt>
                <c:pt idx="242">
                  <c:v>2079.9905060000001</c:v>
                </c:pt>
                <c:pt idx="243">
                  <c:v>2094.862983</c:v>
                </c:pt>
                <c:pt idx="244">
                  <c:v>2111.9417739999999</c:v>
                </c:pt>
                <c:pt idx="245">
                  <c:v>2099.283113</c:v>
                </c:pt>
                <c:pt idx="246">
                  <c:v>2094.1440899999998</c:v>
                </c:pt>
                <c:pt idx="247">
                  <c:v>2039.867137</c:v>
                </c:pt>
                <c:pt idx="248">
                  <c:v>1944.4023</c:v>
                </c:pt>
                <c:pt idx="249">
                  <c:v>2024.8130819999999</c:v>
                </c:pt>
                <c:pt idx="250">
                  <c:v>2080.6155060000001</c:v>
                </c:pt>
                <c:pt idx="251">
                  <c:v>2054.07915</c:v>
                </c:pt>
                <c:pt idx="252">
                  <c:v>1918.6</c:v>
                </c:pt>
                <c:pt idx="253">
                  <c:v>1904.42</c:v>
                </c:pt>
                <c:pt idx="254">
                  <c:v>2021.95</c:v>
                </c:pt>
                <c:pt idx="255">
                  <c:v>2075.54</c:v>
                </c:pt>
                <c:pt idx="256">
                  <c:v>2065.5500000000002</c:v>
                </c:pt>
                <c:pt idx="257">
                  <c:v>2083.89</c:v>
                </c:pt>
                <c:pt idx="258">
                  <c:v>2148.9</c:v>
                </c:pt>
                <c:pt idx="259">
                  <c:v>2177.48</c:v>
                </c:pt>
                <c:pt idx="260">
                  <c:v>2157.69</c:v>
                </c:pt>
                <c:pt idx="261">
                  <c:v>2143.02</c:v>
                </c:pt>
                <c:pt idx="262">
                  <c:v>2164.9899999999998</c:v>
                </c:pt>
                <c:pt idx="263">
                  <c:v>2246.63</c:v>
                </c:pt>
                <c:pt idx="264">
                  <c:v>2275.12</c:v>
                </c:pt>
                <c:pt idx="265">
                  <c:v>2329.91</c:v>
                </c:pt>
                <c:pt idx="266">
                  <c:v>2366.8200000000002</c:v>
                </c:pt>
                <c:pt idx="267">
                  <c:v>2359.31</c:v>
                </c:pt>
                <c:pt idx="268">
                  <c:v>2395.35</c:v>
                </c:pt>
                <c:pt idx="269">
                  <c:v>2433.9899999999998</c:v>
                </c:pt>
                <c:pt idx="270">
                  <c:v>2454.1</c:v>
                </c:pt>
                <c:pt idx="271">
                  <c:v>2456.2199999999998</c:v>
                </c:pt>
                <c:pt idx="272">
                  <c:v>2492.84</c:v>
                </c:pt>
                <c:pt idx="273">
                  <c:v>2557</c:v>
                </c:pt>
                <c:pt idx="274">
                  <c:v>2593.61</c:v>
                </c:pt>
                <c:pt idx="275">
                  <c:v>2664.34</c:v>
                </c:pt>
                <c:pt idx="276">
                  <c:v>2789.8</c:v>
                </c:pt>
                <c:pt idx="277">
                  <c:v>2705.16</c:v>
                </c:pt>
                <c:pt idx="278">
                  <c:v>2702.77</c:v>
                </c:pt>
                <c:pt idx="279">
                  <c:v>2653.63</c:v>
                </c:pt>
                <c:pt idx="280">
                  <c:v>2701.49</c:v>
                </c:pt>
                <c:pt idx="281">
                  <c:v>2754.35</c:v>
                </c:pt>
                <c:pt idx="282">
                  <c:v>2793.64</c:v>
                </c:pt>
                <c:pt idx="283">
                  <c:v>2857.82</c:v>
                </c:pt>
                <c:pt idx="284">
                  <c:v>2901.5</c:v>
                </c:pt>
                <c:pt idx="285">
                  <c:v>2785.46</c:v>
                </c:pt>
                <c:pt idx="286">
                  <c:v>2723.23</c:v>
                </c:pt>
                <c:pt idx="287">
                  <c:v>2567.31</c:v>
                </c:pt>
                <c:pt idx="288">
                  <c:v>2607.39</c:v>
                </c:pt>
                <c:pt idx="289">
                  <c:v>2754.86</c:v>
                </c:pt>
                <c:pt idx="290">
                  <c:v>2803.98</c:v>
                </c:pt>
                <c:pt idx="291">
                  <c:v>2903.8</c:v>
                </c:pt>
                <c:pt idx="292">
                  <c:v>2854.71</c:v>
                </c:pt>
                <c:pt idx="293">
                  <c:v>2890.17</c:v>
                </c:pt>
                <c:pt idx="294">
                  <c:v>2996.11</c:v>
                </c:pt>
                <c:pt idx="295">
                  <c:v>2897.5</c:v>
                </c:pt>
                <c:pt idx="296">
                  <c:v>2982.16</c:v>
                </c:pt>
                <c:pt idx="297">
                  <c:v>2977.68</c:v>
                </c:pt>
                <c:pt idx="298">
                  <c:v>3104.9</c:v>
                </c:pt>
                <c:pt idx="299">
                  <c:v>3176.75</c:v>
                </c:pt>
                <c:pt idx="300" formatCode="0.00">
                  <c:v>3278.2</c:v>
                </c:pt>
                <c:pt idx="301" formatCode="0.00">
                  <c:v>3277.31</c:v>
                </c:pt>
                <c:pt idx="302" formatCode="0.00">
                  <c:v>2652.39</c:v>
                </c:pt>
                <c:pt idx="303" formatCode="0.00">
                  <c:v>2761.98</c:v>
                </c:pt>
                <c:pt idx="304" formatCode="0.00">
                  <c:v>2919.62</c:v>
                </c:pt>
                <c:pt idx="305" formatCode="0.00">
                  <c:v>3104.66</c:v>
                </c:pt>
                <c:pt idx="306" formatCode="0.00">
                  <c:v>3207.62</c:v>
                </c:pt>
                <c:pt idx="307">
                  <c:v>3391.71</c:v>
                </c:pt>
                <c:pt idx="308">
                  <c:v>3365.52</c:v>
                </c:pt>
                <c:pt idx="309">
                  <c:v>3418.7</c:v>
                </c:pt>
                <c:pt idx="310">
                  <c:v>3548.99</c:v>
                </c:pt>
                <c:pt idx="311">
                  <c:v>3695.31</c:v>
                </c:pt>
                <c:pt idx="312">
                  <c:v>3793.75</c:v>
                </c:pt>
                <c:pt idx="313">
                  <c:v>3883.43</c:v>
                </c:pt>
                <c:pt idx="314">
                  <c:v>3910.51</c:v>
                </c:pt>
                <c:pt idx="315">
                  <c:v>4141.18</c:v>
                </c:pt>
                <c:pt idx="316">
                  <c:v>4167.8500000000004</c:v>
                </c:pt>
                <c:pt idx="317">
                  <c:v>4238.49</c:v>
                </c:pt>
                <c:pt idx="318">
                  <c:v>4363.71</c:v>
                </c:pt>
                <c:pt idx="319">
                  <c:v>4454.21</c:v>
                </c:pt>
                <c:pt idx="320">
                  <c:v>4445.54</c:v>
                </c:pt>
                <c:pt idx="321">
                  <c:v>4460.71</c:v>
                </c:pt>
                <c:pt idx="322">
                  <c:v>4667.3900000000003</c:v>
                </c:pt>
                <c:pt idx="323">
                  <c:v>4674.7700000000004</c:v>
                </c:pt>
                <c:pt idx="324" formatCode="0.00">
                  <c:v>4573.8154999999997</c:v>
                </c:pt>
                <c:pt idx="325" formatCode="0.00">
                  <c:v>4435.9805263157896</c:v>
                </c:pt>
                <c:pt idx="326" formatCode="0.00">
                  <c:v>4391.2652173913048</c:v>
                </c:pt>
                <c:pt idx="327" formatCode="0.00">
                  <c:v>4391.2960000000003</c:v>
                </c:pt>
                <c:pt idx="328" formatCode="0.00">
                  <c:v>4040.36</c:v>
                </c:pt>
                <c:pt idx="329" formatCode="0.00">
                  <c:v>3898.9466666666667</c:v>
                </c:pt>
                <c:pt idx="330" formatCode="0.00">
                  <c:v>3911.7294999999999</c:v>
                </c:pt>
                <c:pt idx="331" formatCode="0.00">
                  <c:v>4158.5630434782606</c:v>
                </c:pt>
                <c:pt idx="332" formatCode="0.00">
                  <c:v>3850.5204761904761</c:v>
                </c:pt>
                <c:pt idx="333" formatCode="0.00">
                  <c:v>3726.0509523809524</c:v>
                </c:pt>
                <c:pt idx="334" formatCode="0.00">
                  <c:v>3917.4885714285715</c:v>
                </c:pt>
                <c:pt idx="335" formatCode="0.00">
                  <c:v>3912.3809523809523</c:v>
                </c:pt>
                <c:pt idx="336" formatCode="0.00">
                  <c:v>3960.6565000000001</c:v>
                </c:pt>
                <c:pt idx="337" formatCode="0.00">
                  <c:v>4079.6847368421054</c:v>
                </c:pt>
                <c:pt idx="338" formatCode="0.00">
                  <c:v>3968.5591304347827</c:v>
                </c:pt>
                <c:pt idx="339" formatCode="0.00">
                  <c:v>4121.4673684210529</c:v>
                </c:pt>
                <c:pt idx="340" formatCode="0.00">
                  <c:v>4146.1731818181815</c:v>
                </c:pt>
                <c:pt idx="341" formatCode="0.00">
                  <c:v>4345.3728571428574</c:v>
                </c:pt>
                <c:pt idx="342" formatCode="0.00">
                  <c:v>4508.0754999999999</c:v>
                </c:pt>
                <c:pt idx="343" formatCode="0.00">
                  <c:v>4457.358695652174</c:v>
                </c:pt>
                <c:pt idx="344" formatCode="0.00">
                  <c:v>4409.0950000000003</c:v>
                </c:pt>
                <c:pt idx="345" formatCode="0.00">
                  <c:v>4269.4009090909094</c:v>
                </c:pt>
                <c:pt idx="346" formatCode="0.00">
                  <c:v>4460.0633333333335</c:v>
                </c:pt>
                <c:pt idx="347" formatCode="0.00">
                  <c:v>4685.0514999999996</c:v>
                </c:pt>
                <c:pt idx="348" formatCode="0.00">
                  <c:v>4804.49</c:v>
                </c:pt>
                <c:pt idx="349" formatCode="0.00">
                  <c:v>5011.96</c:v>
                </c:pt>
                <c:pt idx="350">
                  <c:v>5170.57</c:v>
                </c:pt>
                <c:pt idx="351">
                  <c:v>5112.49</c:v>
                </c:pt>
                <c:pt idx="352">
                  <c:v>5235.2299999999996</c:v>
                </c:pt>
                <c:pt idx="353">
                  <c:v>5415.14</c:v>
                </c:pt>
                <c:pt idx="354">
                  <c:v>5538</c:v>
                </c:pt>
                <c:pt idx="355">
                  <c:v>5478.21</c:v>
                </c:pt>
                <c:pt idx="356">
                  <c:v>5621.26</c:v>
                </c:pt>
                <c:pt idx="357">
                  <c:v>5792.32</c:v>
                </c:pt>
                <c:pt idx="358">
                  <c:v>5929.92</c:v>
                </c:pt>
                <c:pt idx="359">
                  <c:v>6010.91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A-4291-90A8-3B73BB5A11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5936">
              <a:solidFill>
                <a:schemeClr val="tx1"/>
              </a:solidFill>
              <a:prstDash val="solid"/>
            </a:ln>
          </c:spP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68">
                  <c:v>6000</c:v>
                </c:pt>
                <c:pt idx="69">
                  <c:v>6000</c:v>
                </c:pt>
                <c:pt idx="70">
                  <c:v>6000</c:v>
                </c:pt>
                <c:pt idx="71">
                  <c:v>6000</c:v>
                </c:pt>
                <c:pt idx="72">
                  <c:v>6000</c:v>
                </c:pt>
                <c:pt idx="73">
                  <c:v>6000</c:v>
                </c:pt>
                <c:pt idx="74">
                  <c:v>6000</c:v>
                </c:pt>
                <c:pt idx="75">
                  <c:v>6000</c:v>
                </c:pt>
                <c:pt idx="76">
                  <c:v>6000</c:v>
                </c:pt>
                <c:pt idx="77">
                  <c:v>6000</c:v>
                </c:pt>
                <c:pt idx="155">
                  <c:v>7000</c:v>
                </c:pt>
                <c:pt idx="156">
                  <c:v>7000</c:v>
                </c:pt>
                <c:pt idx="157">
                  <c:v>7000</c:v>
                </c:pt>
                <c:pt idx="158">
                  <c:v>7000</c:v>
                </c:pt>
                <c:pt idx="159">
                  <c:v>7000</c:v>
                </c:pt>
                <c:pt idx="160">
                  <c:v>7000</c:v>
                </c:pt>
                <c:pt idx="161">
                  <c:v>7000</c:v>
                </c:pt>
                <c:pt idx="162">
                  <c:v>7000</c:v>
                </c:pt>
                <c:pt idx="163">
                  <c:v>7000</c:v>
                </c:pt>
                <c:pt idx="164">
                  <c:v>7000</c:v>
                </c:pt>
                <c:pt idx="165">
                  <c:v>7000</c:v>
                </c:pt>
                <c:pt idx="166">
                  <c:v>7000</c:v>
                </c:pt>
                <c:pt idx="167">
                  <c:v>7000</c:v>
                </c:pt>
                <c:pt idx="168">
                  <c:v>7000</c:v>
                </c:pt>
                <c:pt idx="169">
                  <c:v>7000</c:v>
                </c:pt>
                <c:pt idx="170">
                  <c:v>7000</c:v>
                </c:pt>
                <c:pt idx="171">
                  <c:v>7000</c:v>
                </c:pt>
                <c:pt idx="172">
                  <c:v>7000</c:v>
                </c:pt>
                <c:pt idx="173">
                  <c:v>7000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23200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S&amp;P Index (Left Axis)</c:v>
                </c:pt>
              </c:strCache>
            </c:strRef>
          </c:tx>
          <c:spPr>
            <a:ln w="21983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Sheet1!$A$2:$A$343</c:f>
              <c:strCache>
                <c:ptCount val="337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0">
                  <c:v>1003.9754503654485</c:v>
                </c:pt>
                <c:pt idx="1">
                  <c:v>1024.6473962889329</c:v>
                </c:pt>
                <c:pt idx="2">
                  <c:v>1053.2212562169314</c:v>
                </c:pt>
                <c:pt idx="3">
                  <c:v>1081.8988441370223</c:v>
                </c:pt>
                <c:pt idx="4">
                  <c:v>1111.7985726495726</c:v>
                </c:pt>
                <c:pt idx="5">
                  <c:v>1146.6827137795276</c:v>
                </c:pt>
                <c:pt idx="6">
                  <c:v>1148.7548803407603</c:v>
                </c:pt>
                <c:pt idx="7">
                  <c:v>1186.8153903204707</c:v>
                </c:pt>
                <c:pt idx="8">
                  <c:v>1193.763809797518</c:v>
                </c:pt>
                <c:pt idx="9">
                  <c:v>1216.4097916612377</c:v>
                </c:pt>
                <c:pt idx="10">
                  <c:v>1253.6668209499026</c:v>
                </c:pt>
                <c:pt idx="11">
                  <c:v>1251.7320356075372</c:v>
                </c:pt>
                <c:pt idx="12">
                  <c:v>1316.4374554621847</c:v>
                </c:pt>
                <c:pt idx="13">
                  <c:v>1308.8931960000002</c:v>
                </c:pt>
                <c:pt idx="14">
                  <c:v>1304.8861657877812</c:v>
                </c:pt>
                <c:pt idx="15">
                  <c:v>1328.110741960282</c:v>
                </c:pt>
                <c:pt idx="16">
                  <c:v>1340.1373337595905</c:v>
                </c:pt>
                <c:pt idx="17">
                  <c:v>1288.6907682195279</c:v>
                </c:pt>
                <c:pt idx="18">
                  <c:v>1323.3930644585985</c:v>
                </c:pt>
                <c:pt idx="19">
                  <c:v>1346.0421496183208</c:v>
                </c:pt>
                <c:pt idx="20">
                  <c:v>1394.6199089410275</c:v>
                </c:pt>
                <c:pt idx="21">
                  <c:v>1458.0123753476612</c:v>
                </c:pt>
                <c:pt idx="22">
                  <c:v>1468.3941115311909</c:v>
                </c:pt>
                <c:pt idx="23">
                  <c:v>1509.9687082338153</c:v>
                </c:pt>
                <c:pt idx="24">
                  <c:v>1570.4040794228356</c:v>
                </c:pt>
                <c:pt idx="25">
                  <c:v>1555.2228768941766</c:v>
                </c:pt>
                <c:pt idx="26">
                  <c:v>1498.8612554443052</c:v>
                </c:pt>
                <c:pt idx="27">
                  <c:v>1633.5337089430893</c:v>
                </c:pt>
                <c:pt idx="28">
                  <c:v>1718.2408308943088</c:v>
                </c:pt>
                <c:pt idx="29">
                  <c:v>1810.9230640449439</c:v>
                </c:pt>
                <c:pt idx="30">
                  <c:v>1813.4540720698253</c:v>
                </c:pt>
                <c:pt idx="31">
                  <c:v>1827.0374917910447</c:v>
                </c:pt>
                <c:pt idx="32">
                  <c:v>1850.0062</c:v>
                </c:pt>
                <c:pt idx="33">
                  <c:v>1822.8070791331268</c:v>
                </c:pt>
                <c:pt idx="34">
                  <c:v>1866.0217413729129</c:v>
                </c:pt>
                <c:pt idx="35">
                  <c:v>1866.7868618046971</c:v>
                </c:pt>
                <c:pt idx="36">
                  <c:v>1981.3413404938271</c:v>
                </c:pt>
                <c:pt idx="37">
                  <c:v>2084.0914643209876</c:v>
                </c:pt>
                <c:pt idx="38">
                  <c:v>2152.5463876543208</c:v>
                </c:pt>
                <c:pt idx="39">
                  <c:v>2142.5854271270041</c:v>
                </c:pt>
                <c:pt idx="40">
                  <c:v>2137.2567666666669</c:v>
                </c:pt>
                <c:pt idx="41">
                  <c:v>2227.439519164619</c:v>
                </c:pt>
                <c:pt idx="42">
                  <c:v>2064.5214894607839</c:v>
                </c:pt>
                <c:pt idx="43">
                  <c:v>1958.417024235006</c:v>
                </c:pt>
                <c:pt idx="44">
                  <c:v>1979.9048867278289</c:v>
                </c:pt>
                <c:pt idx="45">
                  <c:v>2189.2478073215375</c:v>
                </c:pt>
                <c:pt idx="46">
                  <c:v>2273.7424539914687</c:v>
                </c:pt>
                <c:pt idx="47">
                  <c:v>2381.5806154501215</c:v>
                </c:pt>
                <c:pt idx="48">
                  <c:v>2373.0735502125076</c:v>
                </c:pt>
                <c:pt idx="49">
                  <c:v>2439.8541981785065</c:v>
                </c:pt>
                <c:pt idx="50">
                  <c:v>2539.397098543689</c:v>
                </c:pt>
                <c:pt idx="51">
                  <c:v>2517.4758009644361</c:v>
                </c:pt>
                <c:pt idx="52">
                  <c:v>2497.9782632530118</c:v>
                </c:pt>
                <c:pt idx="53">
                  <c:v>2608.3573413253011</c:v>
                </c:pt>
                <c:pt idx="54">
                  <c:v>2496.7801419316138</c:v>
                </c:pt>
                <c:pt idx="55">
                  <c:v>2473.3160549371637</c:v>
                </c:pt>
                <c:pt idx="56">
                  <c:v>2429.0663607866504</c:v>
                </c:pt>
                <c:pt idx="57">
                  <c:v>2594.4425580011898</c:v>
                </c:pt>
                <c:pt idx="58">
                  <c:v>2659.9747928741094</c:v>
                </c:pt>
                <c:pt idx="59">
                  <c:v>2647.9320797393361</c:v>
                </c:pt>
                <c:pt idx="60">
                  <c:v>2572.1084854105134</c:v>
                </c:pt>
                <c:pt idx="61">
                  <c:v>2659.8933537647058</c:v>
                </c:pt>
                <c:pt idx="62">
                  <c:v>2679.4505628070174</c:v>
                </c:pt>
                <c:pt idx="63">
                  <c:v>2602.350546050322</c:v>
                </c:pt>
                <c:pt idx="64">
                  <c:v>2677.4191976635516</c:v>
                </c:pt>
                <c:pt idx="65">
                  <c:v>2681.9720209059233</c:v>
                </c:pt>
                <c:pt idx="66">
                  <c:v>2696.8281160393749</c:v>
                </c:pt>
                <c:pt idx="67">
                  <c:v>2665.2205483497396</c:v>
                </c:pt>
                <c:pt idx="68">
                  <c:v>2510.692135714286</c:v>
                </c:pt>
                <c:pt idx="69">
                  <c:v>2479.136235537665</c:v>
                </c:pt>
                <c:pt idx="70">
                  <c:v>2395.4753537313436</c:v>
                </c:pt>
                <c:pt idx="71">
                  <c:v>2398.4273563573884</c:v>
                </c:pt>
                <c:pt idx="72">
                  <c:v>2331.4181121867882</c:v>
                </c:pt>
                <c:pt idx="73">
                  <c:v>2112.5243971590908</c:v>
                </c:pt>
                <c:pt idx="74">
                  <c:v>2118.4287027825098</c:v>
                </c:pt>
                <c:pt idx="75">
                  <c:v>2257.960247052154</c:v>
                </c:pt>
                <c:pt idx="76">
                  <c:v>2190.5292525662717</c:v>
                </c:pt>
                <c:pt idx="77">
                  <c:v>2125.132393359595</c:v>
                </c:pt>
                <c:pt idx="78">
                  <c:v>2082.880238669673</c:v>
                </c:pt>
                <c:pt idx="79">
                  <c:v>1846.2804834272829</c:v>
                </c:pt>
                <c:pt idx="80">
                  <c:v>1895.2698992700728</c:v>
                </c:pt>
                <c:pt idx="81">
                  <c:v>1994.3304567567568</c:v>
                </c:pt>
                <c:pt idx="82">
                  <c:v>2022.3914513802818</c:v>
                </c:pt>
                <c:pt idx="83">
                  <c:v>2015.1894145434046</c:v>
                </c:pt>
                <c:pt idx="84">
                  <c:v>1942.0228912774339</c:v>
                </c:pt>
                <c:pt idx="85">
                  <c:v>2032.3168194382019</c:v>
                </c:pt>
                <c:pt idx="86">
                  <c:v>1953.2904726050417</c:v>
                </c:pt>
                <c:pt idx="87">
                  <c:v>1887.2718359174564</c:v>
                </c:pt>
                <c:pt idx="88">
                  <c:v>1771.2487615598886</c:v>
                </c:pt>
                <c:pt idx="89">
                  <c:v>1577.4286584632516</c:v>
                </c:pt>
                <c:pt idx="90">
                  <c:v>1589.5302872222221</c:v>
                </c:pt>
                <c:pt idx="91">
                  <c:v>1507.4124129639888</c:v>
                </c:pt>
                <c:pt idx="92">
                  <c:v>1482.0551018805309</c:v>
                </c:pt>
                <c:pt idx="93">
                  <c:v>1574.4701579470197</c:v>
                </c:pt>
                <c:pt idx="94">
                  <c:v>1553.2975323415978</c:v>
                </c:pt>
                <c:pt idx="95">
                  <c:v>1544.9741394939492</c:v>
                </c:pt>
                <c:pt idx="96">
                  <c:v>1538.2053590361447</c:v>
                </c:pt>
                <c:pt idx="97">
                  <c:v>1430.404951416122</c:v>
                </c:pt>
                <c:pt idx="98">
                  <c:v>1443.4157426862423</c:v>
                </c:pt>
                <c:pt idx="99">
                  <c:v>1523.2241594978166</c:v>
                </c:pt>
                <c:pt idx="100">
                  <c:v>1604.4575322033897</c:v>
                </c:pt>
                <c:pt idx="101">
                  <c:v>1691.8164500273074</c:v>
                </c:pt>
                <c:pt idx="102">
                  <c:v>1694.0393922700055</c:v>
                </c:pt>
                <c:pt idx="103">
                  <c:v>1681.5788564769648</c:v>
                </c:pt>
                <c:pt idx="104">
                  <c:v>1726.7914692598595</c:v>
                </c:pt>
                <c:pt idx="105">
                  <c:v>1761.3692364521364</c:v>
                </c:pt>
                <c:pt idx="106">
                  <c:v>1779.3478194594595</c:v>
                </c:pt>
                <c:pt idx="107">
                  <c:v>1826.5087965498653</c:v>
                </c:pt>
                <c:pt idx="108">
                  <c:v>1905.9770567901235</c:v>
                </c:pt>
                <c:pt idx="109">
                  <c:v>1920.0976659882162</c:v>
                </c:pt>
                <c:pt idx="110">
                  <c:v>1883.5165436664886</c:v>
                </c:pt>
                <c:pt idx="111">
                  <c:v>1895.7262791889004</c:v>
                </c:pt>
                <c:pt idx="112">
                  <c:v>1836.9393964930928</c:v>
                </c:pt>
                <c:pt idx="113">
                  <c:v>1880.1417355214398</c:v>
                </c:pt>
                <c:pt idx="114">
                  <c:v>1833.5355573770489</c:v>
                </c:pt>
                <c:pt idx="115">
                  <c:v>1804.5439427061312</c:v>
                </c:pt>
                <c:pt idx="116">
                  <c:v>1846.2824575342465</c:v>
                </c:pt>
                <c:pt idx="117">
                  <c:v>1837.2796613207545</c:v>
                </c:pt>
                <c:pt idx="118">
                  <c:v>1911.8541155972875</c:v>
                </c:pt>
                <c:pt idx="119">
                  <c:v>1961.3620664580073</c:v>
                </c:pt>
                <c:pt idx="120">
                  <c:v>1933.2578441544888</c:v>
                </c:pt>
                <c:pt idx="121">
                  <c:v>1954.9105635135136</c:v>
                </c:pt>
                <c:pt idx="122">
                  <c:v>1940.1438456758156</c:v>
                </c:pt>
                <c:pt idx="123">
                  <c:v>1884.7974201342286</c:v>
                </c:pt>
                <c:pt idx="124">
                  <c:v>1908.2171566115703</c:v>
                </c:pt>
                <c:pt idx="125">
                  <c:v>1946.0474281879196</c:v>
                </c:pt>
                <c:pt idx="126">
                  <c:v>1966.2072660851718</c:v>
                </c:pt>
                <c:pt idx="127">
                  <c:v>1957.4210616012238</c:v>
                </c:pt>
                <c:pt idx="128">
                  <c:v>1933.4228669014085</c:v>
                </c:pt>
                <c:pt idx="129">
                  <c:v>1877.0466430939227</c:v>
                </c:pt>
                <c:pt idx="130">
                  <c:v>1958.3925571933366</c:v>
                </c:pt>
                <c:pt idx="131">
                  <c:v>1997.4853880868247</c:v>
                </c:pt>
                <c:pt idx="132">
                  <c:v>2011.6517635725036</c:v>
                </c:pt>
                <c:pt idx="133">
                  <c:v>2007.3880697091274</c:v>
                </c:pt>
                <c:pt idx="134">
                  <c:v>2031.2041920881322</c:v>
                </c:pt>
                <c:pt idx="135">
                  <c:v>2034.2685805680121</c:v>
                </c:pt>
                <c:pt idx="136">
                  <c:v>2009.2342771982114</c:v>
                </c:pt>
                <c:pt idx="137">
                  <c:v>1946.956026164519</c:v>
                </c:pt>
                <c:pt idx="138">
                  <c:v>1947.403095909315</c:v>
                </c:pt>
                <c:pt idx="139">
                  <c:v>1980.2025912659469</c:v>
                </c:pt>
                <c:pt idx="140">
                  <c:v>2037.3680499999998</c:v>
                </c:pt>
                <c:pt idx="141">
                  <c:v>2117.2163690936109</c:v>
                </c:pt>
                <c:pt idx="142">
                  <c:v>2155.3599921782179</c:v>
                </c:pt>
                <c:pt idx="143">
                  <c:v>2186.5870422451994</c:v>
                </c:pt>
                <c:pt idx="144">
                  <c:v>2194.8936596587641</c:v>
                </c:pt>
                <c:pt idx="145">
                  <c:v>2218.0857866285392</c:v>
                </c:pt>
                <c:pt idx="146">
                  <c:v>2148.8185441915748</c:v>
                </c:pt>
                <c:pt idx="147">
                  <c:v>2228.7281407840546</c:v>
                </c:pt>
                <c:pt idx="148">
                  <c:v>2291.5861967062469</c:v>
                </c:pt>
                <c:pt idx="149">
                  <c:v>2291.34267378905</c:v>
                </c:pt>
                <c:pt idx="150">
                  <c:v>2296.6486698169101</c:v>
                </c:pt>
                <c:pt idx="151">
                  <c:v>2196.1738123052769</c:v>
                </c:pt>
                <c:pt idx="152">
                  <c:v>2250.8020833672981</c:v>
                </c:pt>
                <c:pt idx="153">
                  <c:v>2307.6426140828912</c:v>
                </c:pt>
                <c:pt idx="154">
                  <c:v>2176.2264163275372</c:v>
                </c:pt>
                <c:pt idx="155">
                  <c:v>2193.4257079618815</c:v>
                </c:pt>
                <c:pt idx="156">
                  <c:v>2037.4227654660795</c:v>
                </c:pt>
                <c:pt idx="157">
                  <c:v>1997.2909043806153</c:v>
                </c:pt>
                <c:pt idx="158">
                  <c:v>1934.4544554486338</c:v>
                </c:pt>
                <c:pt idx="159">
                  <c:v>2008.4365901973433</c:v>
                </c:pt>
                <c:pt idx="160">
                  <c:v>2044.3346877439501</c:v>
                </c:pt>
                <c:pt idx="161">
                  <c:v>1933.7886330088336</c:v>
                </c:pt>
                <c:pt idx="162">
                  <c:v>1799.9402062862987</c:v>
                </c:pt>
                <c:pt idx="163">
                  <c:v>1837.2326808724681</c:v>
                </c:pt>
                <c:pt idx="164">
                  <c:v>1743.3262213023752</c:v>
                </c:pt>
                <c:pt idx="165">
                  <c:v>1399.8098392343602</c:v>
                </c:pt>
                <c:pt idx="166">
                  <c:v>1298.8935510610688</c:v>
                </c:pt>
                <c:pt idx="167">
                  <c:v>1301.5491964919252</c:v>
                </c:pt>
                <c:pt idx="168">
                  <c:v>1280.5403877200815</c:v>
                </c:pt>
                <c:pt idx="169">
                  <c:v>1186.9348466153592</c:v>
                </c:pt>
                <c:pt idx="170">
                  <c:v>1117.1368616673333</c:v>
                </c:pt>
                <c:pt idx="171">
                  <c:v>1250.1768536859277</c:v>
                </c:pt>
                <c:pt idx="172">
                  <c:v>1328.2018173427157</c:v>
                </c:pt>
                <c:pt idx="173">
                  <c:v>1351.8790822663998</c:v>
                </c:pt>
                <c:pt idx="174">
                  <c:v>1366.4455679113848</c:v>
                </c:pt>
                <c:pt idx="175">
                  <c:v>1469.4309474807956</c:v>
                </c:pt>
                <c:pt idx="176">
                  <c:v>1517.1890230287081</c:v>
                </c:pt>
                <c:pt idx="177">
                  <c:v>1546.1145284491638</c:v>
                </c:pt>
                <c:pt idx="178">
                  <c:v>1570.4121271375564</c:v>
                </c:pt>
                <c:pt idx="179">
                  <c:v>1601.779104013398</c:v>
                </c:pt>
                <c:pt idx="180">
                  <c:v>1619.7719904895903</c:v>
                </c:pt>
                <c:pt idx="181">
                  <c:v>1571.648175195254</c:v>
                </c:pt>
                <c:pt idx="182">
                  <c:v>1661.8430043266023</c:v>
                </c:pt>
                <c:pt idx="183">
                  <c:v>1726.7441976614857</c:v>
                </c:pt>
                <c:pt idx="184">
                  <c:v>1623.3868199907956</c:v>
                </c:pt>
                <c:pt idx="185">
                  <c:v>1563.8665783304712</c:v>
                </c:pt>
                <c:pt idx="186">
                  <c:v>1555.8228367381264</c:v>
                </c:pt>
                <c:pt idx="187">
                  <c:v>1564.3144324454049</c:v>
                </c:pt>
                <c:pt idx="188">
                  <c:v>1611.7784989036763</c:v>
                </c:pt>
                <c:pt idx="189">
                  <c:v>1677.0433875051933</c:v>
                </c:pt>
                <c:pt idx="190">
                  <c:v>1711.7912666888292</c:v>
                </c:pt>
                <c:pt idx="191">
                  <c:v>1765.5771739876266</c:v>
                </c:pt>
                <c:pt idx="192">
                  <c:v>1818.1202850339303</c:v>
                </c:pt>
                <c:pt idx="193">
                  <c:v>1866.6941260966751</c:v>
                </c:pt>
                <c:pt idx="194">
                  <c:v>1833.7065073769536</c:v>
                </c:pt>
                <c:pt idx="195">
                  <c:v>1862.9413681971328</c:v>
                </c:pt>
                <c:pt idx="196">
                  <c:v>1866.5254774676832</c:v>
                </c:pt>
                <c:pt idx="197">
                  <c:v>1795.3638060905846</c:v>
                </c:pt>
                <c:pt idx="198">
                  <c:v>1843.3875388371523</c:v>
                </c:pt>
                <c:pt idx="199">
                  <c:v>1643.6253053152061</c:v>
                </c:pt>
                <c:pt idx="200">
                  <c:v>1624.2528436784246</c:v>
                </c:pt>
                <c:pt idx="201">
                  <c:v>1669.2534949971334</c:v>
                </c:pt>
                <c:pt idx="202">
                  <c:v>1692.6724445228001</c:v>
                </c:pt>
                <c:pt idx="203">
                  <c:v>1715.6019487569476</c:v>
                </c:pt>
                <c:pt idx="204">
                  <c:v>1789.7283961622527</c:v>
                </c:pt>
                <c:pt idx="205">
                  <c:v>1857.1915543421992</c:v>
                </c:pt>
                <c:pt idx="206">
                  <c:v>1903.673340586608</c:v>
                </c:pt>
                <c:pt idx="207">
                  <c:v>1896.6733755108271</c:v>
                </c:pt>
                <c:pt idx="208">
                  <c:v>1838.700007090983</c:v>
                </c:pt>
                <c:pt idx="209">
                  <c:v>1815.8146735397593</c:v>
                </c:pt>
                <c:pt idx="210">
                  <c:v>1865.0702829441357</c:v>
                </c:pt>
                <c:pt idx="211">
                  <c:v>1913.8391204681666</c:v>
                </c:pt>
                <c:pt idx="212">
                  <c:v>1959.0121142488581</c:v>
                </c:pt>
                <c:pt idx="213">
                  <c:v>1946.1594553769241</c:v>
                </c:pt>
                <c:pt idx="214">
                  <c:v>1890.7189337086863</c:v>
                </c:pt>
                <c:pt idx="215">
                  <c:v>1928.6074726041318</c:v>
                </c:pt>
                <c:pt idx="216">
                  <c:v>2003.4358116212172</c:v>
                </c:pt>
                <c:pt idx="217">
                  <c:v>2035.5769808087937</c:v>
                </c:pt>
                <c:pt idx="218">
                  <c:v>2093.3079382200081</c:v>
                </c:pt>
                <c:pt idx="219">
                  <c:v>2124.5684058316115</c:v>
                </c:pt>
                <c:pt idx="220">
                  <c:v>2217.1726433093277</c:v>
                </c:pt>
                <c:pt idx="221">
                  <c:v>2183.4844352632067</c:v>
                </c:pt>
                <c:pt idx="222">
                  <c:v>2246.3987777465868</c:v>
                </c:pt>
                <c:pt idx="223">
                  <c:v>2242.9539949198479</c:v>
                </c:pt>
                <c:pt idx="224">
                  <c:v>2265.038066305116</c:v>
                </c:pt>
                <c:pt idx="225">
                  <c:v>2307.9082575764437</c:v>
                </c:pt>
                <c:pt idx="226">
                  <c:v>2388.7264211814181</c:v>
                </c:pt>
                <c:pt idx="227">
                  <c:v>2414.7980838279132</c:v>
                </c:pt>
                <c:pt idx="228">
                  <c:v>2428.3888222427663</c:v>
                </c:pt>
                <c:pt idx="229">
                  <c:v>2418.6350590365914</c:v>
                </c:pt>
                <c:pt idx="230">
                  <c:v>2475.4615531926638</c:v>
                </c:pt>
                <c:pt idx="231">
                  <c:v>2471.8344308896171</c:v>
                </c:pt>
                <c:pt idx="232">
                  <c:v>2500.8914820556897</c:v>
                </c:pt>
                <c:pt idx="233">
                  <c:v>2573.3508346963254</c:v>
                </c:pt>
                <c:pt idx="234">
                  <c:v>2604.7956527623646</c:v>
                </c:pt>
                <c:pt idx="235">
                  <c:v>2589.9385889033942</c:v>
                </c:pt>
                <c:pt idx="236">
                  <c:v>2631.5986858933115</c:v>
                </c:pt>
                <c:pt idx="237">
                  <c:v>2558.2345137910966</c:v>
                </c:pt>
                <c:pt idx="238">
                  <c:v>2705.0171073436745</c:v>
                </c:pt>
                <c:pt idx="239">
                  <c:v>2726.2503012662241</c:v>
                </c:pt>
                <c:pt idx="240">
                  <c:v>2708.8874124712388</c:v>
                </c:pt>
                <c:pt idx="241">
                  <c:v>2774.0036702157031</c:v>
                </c:pt>
                <c:pt idx="242">
                  <c:v>2763.618941367783</c:v>
                </c:pt>
                <c:pt idx="243">
                  <c:v>2780.4809480570057</c:v>
                </c:pt>
                <c:pt idx="244">
                  <c:v>2793.9356887494819</c:v>
                </c:pt>
                <c:pt idx="245">
                  <c:v>2769.5234373544308</c:v>
                </c:pt>
                <c:pt idx="246">
                  <c:v>2758.3680193336245</c:v>
                </c:pt>
                <c:pt idx="247">
                  <c:v>2686.8867044996196</c:v>
                </c:pt>
                <c:pt idx="248">
                  <c:v>2566.911008632494</c:v>
                </c:pt>
                <c:pt idx="249">
                  <c:v>2670.423310401955</c:v>
                </c:pt>
                <c:pt idx="250">
                  <c:v>2740.7441571745044</c:v>
                </c:pt>
                <c:pt idx="251">
                  <c:v>2708.7018149153982</c:v>
                </c:pt>
                <c:pt idx="252">
                  <c:v>2531.2066904549511</c:v>
                </c:pt>
                <c:pt idx="253">
                  <c:v>2515.8442894461859</c:v>
                </c:pt>
                <c:pt idx="254">
                  <c:v>2662.7607161458332</c:v>
                </c:pt>
                <c:pt idx="255">
                  <c:v>2722.9043581375108</c:v>
                </c:pt>
                <c:pt idx="256">
                  <c:v>2703.407346477039</c:v>
                </c:pt>
                <c:pt idx="257">
                  <c:v>2719.860659140295</c:v>
                </c:pt>
                <c:pt idx="258">
                  <c:v>2806.1241419236076</c:v>
                </c:pt>
                <c:pt idx="259">
                  <c:v>2838.1966547631423</c:v>
                </c:pt>
                <c:pt idx="260">
                  <c:v>2805.0435219922379</c:v>
                </c:pt>
                <c:pt idx="261">
                  <c:v>2779.4607976305219</c:v>
                </c:pt>
                <c:pt idx="262">
                  <c:v>2804.648982588647</c:v>
                </c:pt>
                <c:pt idx="263">
                  <c:v>2903.0811064264726</c:v>
                </c:pt>
                <c:pt idx="264">
                  <c:v>2928.0573442028094</c:v>
                </c:pt>
                <c:pt idx="265">
                  <c:v>2993.8034390137946</c:v>
                </c:pt>
                <c:pt idx="266">
                  <c:v>3042.6522472241813</c:v>
                </c:pt>
                <c:pt idx="267">
                  <c:v>3029.2592397816479</c:v>
                </c:pt>
                <c:pt idx="268">
                  <c:v>3077.9153903214697</c:v>
                </c:pt>
                <c:pt idx="269">
                  <c:v>3125.5293417102507</c:v>
                </c:pt>
                <c:pt idx="270">
                  <c:v>3150.3207436855919</c:v>
                </c:pt>
                <c:pt idx="271">
                  <c:v>3140.9538242047774</c:v>
                </c:pt>
                <c:pt idx="272">
                  <c:v>3171.5872199971595</c:v>
                </c:pt>
                <c:pt idx="273">
                  <c:v>3250.6971608832805</c:v>
                </c:pt>
                <c:pt idx="274">
                  <c:v>3288.4655608126691</c:v>
                </c:pt>
                <c:pt idx="275">
                  <c:v>3371.0424630657171</c:v>
                </c:pt>
                <c:pt idx="276">
                  <c:v>3514.8302982813557</c:v>
                </c:pt>
                <c:pt idx="277">
                  <c:v>3399.0423375238947</c:v>
                </c:pt>
                <c:pt idx="278">
                  <c:v>3395.3861500859452</c:v>
                </c:pt>
                <c:pt idx="279">
                  <c:v>3324.9938192920827</c:v>
                </c:pt>
                <c:pt idx="280">
                  <c:v>3377.3364607323997</c:v>
                </c:pt>
                <c:pt idx="281">
                  <c:v>3440.3205064975418</c:v>
                </c:pt>
                <c:pt idx="282">
                  <c:v>3486.6732099325673</c:v>
                </c:pt>
                <c:pt idx="283">
                  <c:v>3560.411088956263</c:v>
                </c:pt>
                <c:pt idx="284">
                  <c:v>3607.3903014489538</c:v>
                </c:pt>
                <c:pt idx="285">
                  <c:v>3455.0362209421933</c:v>
                </c:pt>
                <c:pt idx="286">
                  <c:v>3380.227538342162</c:v>
                </c:pt>
                <c:pt idx="287">
                  <c:v>3184.5097403537643</c:v>
                </c:pt>
                <c:pt idx="288">
                  <c:v>3236.863238029624</c:v>
                </c:pt>
                <c:pt idx="289">
                  <c:v>3409.7018985547866</c:v>
                </c:pt>
                <c:pt idx="290">
                  <c:v>3457.4226741702946</c:v>
                </c:pt>
                <c:pt idx="291">
                  <c:v>3567.0937112363995</c:v>
                </c:pt>
                <c:pt idx="292">
                  <c:v>3505.9250640041364</c:v>
                </c:pt>
                <c:pt idx="293">
                  <c:v>3550.6285368692038</c:v>
                </c:pt>
                <c:pt idx="294">
                  <c:v>3672.3026119420492</c:v>
                </c:pt>
                <c:pt idx="295">
                  <c:v>3548.1915238482088</c:v>
                </c:pt>
                <c:pt idx="296">
                  <c:v>3646.2525969660333</c:v>
                </c:pt>
                <c:pt idx="297">
                  <c:v>3630.5104746942507</c:v>
                </c:pt>
                <c:pt idx="298">
                  <c:v>3774.9941507451163</c:v>
                </c:pt>
                <c:pt idx="299">
                  <c:v>3851.1353458608824</c:v>
                </c:pt>
                <c:pt idx="300">
                  <c:v>3969.8854364132153</c:v>
                </c:pt>
                <c:pt idx="301">
                  <c:v>3963.6025764717683</c:v>
                </c:pt>
                <c:pt idx="302">
                  <c:v>3221.4388776292853</c:v>
                </c:pt>
                <c:pt idx="303">
                  <c:v>3381.0493168206272</c:v>
                </c:pt>
                <c:pt idx="304">
                  <c:v>3577.9061672555576</c:v>
                </c:pt>
                <c:pt idx="305">
                  <c:v>3787.5537674121802</c:v>
                </c:pt>
                <c:pt idx="306">
                  <c:v>3891.8993571406454</c:v>
                </c:pt>
                <c:pt idx="307">
                  <c:v>4100.0609298828685</c:v>
                </c:pt>
                <c:pt idx="308">
                  <c:v>4059.2455796669365</c:v>
                </c:pt>
                <c:pt idx="309">
                  <c:v>4118.6659153349292</c:v>
                </c:pt>
                <c:pt idx="310">
                  <c:v>4265.0454422660459</c:v>
                </c:pt>
                <c:pt idx="311">
                  <c:v>4422.0733403561007</c:v>
                </c:pt>
                <c:pt idx="312">
                  <c:v>4531.002112236114</c:v>
                </c:pt>
                <c:pt idx="313">
                  <c:v>4619.3697682323973</c:v>
                </c:pt>
                <c:pt idx="314">
                  <c:v>4628.2807079385448</c:v>
                </c:pt>
                <c:pt idx="315">
                  <c:v>4867.4451555002397</c:v>
                </c:pt>
                <c:pt idx="316">
                  <c:v>4867.7703347339566</c:v>
                </c:pt>
                <c:pt idx="317">
                  <c:v>4909.8170560547396</c:v>
                </c:pt>
                <c:pt idx="318">
                  <c:v>5030.1530590380662</c:v>
                </c:pt>
                <c:pt idx="319">
                  <c:v>5119.5109705303366</c:v>
                </c:pt>
                <c:pt idx="320">
                  <c:v>5089.0620524522883</c:v>
                </c:pt>
                <c:pt idx="321">
                  <c:v>5059.3785465608426</c:v>
                </c:pt>
                <c:pt idx="322">
                  <c:v>5248.8906210567475</c:v>
                </c:pt>
                <c:pt idx="323">
                  <c:v>5219.5782783254044</c:v>
                </c:pt>
                <c:pt idx="324">
                  <c:v>5078.2487658096952</c:v>
                </c:pt>
                <c:pt idx="325">
                  <c:v>4888.0830770832927</c:v>
                </c:pt>
                <c:pt idx="326">
                  <c:v>4788.0249855489783</c:v>
                </c:pt>
                <c:pt idx="327">
                  <c:v>4767.9786956268781</c:v>
                </c:pt>
                <c:pt idx="328">
                  <c:v>4347.8671749971691</c:v>
                </c:pt>
                <c:pt idx="329">
                  <c:v>4143.962440801457</c:v>
                </c:pt>
                <c:pt idx="330">
                  <c:v>4157.8163621333188</c:v>
                </c:pt>
                <c:pt idx="331">
                  <c:v>4416.7044543828706</c:v>
                </c:pt>
                <c:pt idx="332">
                  <c:v>4073.9185161078108</c:v>
                </c:pt>
                <c:pt idx="333">
                  <c:v>3922.0838415775361</c:v>
                </c:pt>
                <c:pt idx="334">
                  <c:v>4112.7543521278749</c:v>
                </c:pt>
                <c:pt idx="335">
                  <c:v>4105.1378442760306</c:v>
                </c:pt>
                <c:pt idx="336">
                  <c:v>4134.4287281459337</c:v>
                </c:pt>
                <c:pt idx="337">
                  <c:v>4242.3936740895051</c:v>
                </c:pt>
                <c:pt idx="338">
                  <c:v>4123.6220716956723</c:v>
                </c:pt>
                <c:pt idx="339">
                  <c:v>4264.3026145440954</c:v>
                </c:pt>
                <c:pt idx="340">
                  <c:v>4285.1557113977606</c:v>
                </c:pt>
                <c:pt idx="341">
                  <c:v>4481.6075281869871</c:v>
                </c:pt>
                <c:pt idx="342">
                  <c:v>4639.8720531828976</c:v>
                </c:pt>
                <c:pt idx="343">
                  <c:v>4564.3136425864213</c:v>
                </c:pt>
                <c:pt idx="344">
                  <c:v>4498.7151848754256</c:v>
                </c:pt>
                <c:pt idx="345">
                  <c:v>4352.7395437562691</c:v>
                </c:pt>
                <c:pt idx="346">
                  <c:v>4539.8459118553537</c:v>
                </c:pt>
                <c:pt idx="347">
                  <c:v>4757.7684182942385</c:v>
                </c:pt>
                <c:pt idx="348">
                  <c:v>4864.2</c:v>
                </c:pt>
                <c:pt idx="349">
                  <c:v>5051.92</c:v>
                </c:pt>
                <c:pt idx="350">
                  <c:v>5192.1639999999998</c:v>
                </c:pt>
                <c:pt idx="351">
                  <c:v>5117.8280000000004</c:v>
                </c:pt>
                <c:pt idx="352">
                  <c:v>5240.3950000000004</c:v>
                </c:pt>
                <c:pt idx="353">
                  <c:v>5423.53</c:v>
                </c:pt>
                <c:pt idx="354">
                  <c:v>5538</c:v>
                </c:pt>
                <c:pt idx="355">
                  <c:v>5434</c:v>
                </c:pt>
                <c:pt idx="356">
                  <c:v>5621.26</c:v>
                </c:pt>
                <c:pt idx="357">
                  <c:v>5704</c:v>
                </c:pt>
                <c:pt idx="358">
                  <c:v>5929</c:v>
                </c:pt>
                <c:pt idx="359">
                  <c:v>6074</c:v>
                </c:pt>
                <c:pt idx="360">
                  <c:v>5979.52</c:v>
                </c:pt>
                <c:pt idx="361">
                  <c:v>6038.69</c:v>
                </c:pt>
                <c:pt idx="362">
                  <c:v>5683.98</c:v>
                </c:pt>
                <c:pt idx="363">
                  <c:v>5369.5</c:v>
                </c:pt>
                <c:pt idx="364">
                  <c:v>5810.92</c:v>
                </c:pt>
                <c:pt idx="365">
                  <c:v>6095</c:v>
                </c:pt>
                <c:pt idx="366">
                  <c:v>6100</c:v>
                </c:pt>
                <c:pt idx="367">
                  <c:v>6400</c:v>
                </c:pt>
                <c:pt idx="368">
                  <c:v>6664</c:v>
                </c:pt>
                <c:pt idx="369">
                  <c:v>6880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23200"/>
        <c:axId val="1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Price-Earnings Ratio (Right Axis)</c:v>
                </c:pt>
              </c:strCache>
            </c:strRef>
          </c:tx>
          <c:spPr>
            <a:ln w="21983">
              <a:solidFill>
                <a:srgbClr val="7030A0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Sheet1!$A$2:$A$380</c:f>
              <c:strCache>
                <c:ptCount val="372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61">
                  <c:v>25</c:v>
                </c:pt>
                <c:pt idx="362">
                  <c:v>25</c:v>
                </c:pt>
                <c:pt idx="363">
                  <c:v>25</c:v>
                </c:pt>
                <c:pt idx="364">
                  <c:v>25</c:v>
                </c:pt>
                <c:pt idx="365">
                  <c:v>25</c:v>
                </c:pt>
                <c:pt idx="366">
                  <c:v>25</c:v>
                </c:pt>
                <c:pt idx="367">
                  <c:v>25</c:v>
                </c:pt>
                <c:pt idx="368">
                  <c:v>25</c:v>
                </c:pt>
                <c:pt idx="369">
                  <c:v>25</c:v>
                </c:pt>
                <c:pt idx="370">
                  <c:v>25</c:v>
                </c:pt>
                <c:pt idx="371">
                  <c:v>25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20.22</c:v>
                </c:pt>
                <c:pt idx="1">
                  <c:v>20.8</c:v>
                </c:pt>
                <c:pt idx="2">
                  <c:v>21.15</c:v>
                </c:pt>
                <c:pt idx="3">
                  <c:v>21.64</c:v>
                </c:pt>
                <c:pt idx="4">
                  <c:v>22.19</c:v>
                </c:pt>
                <c:pt idx="5">
                  <c:v>22.72</c:v>
                </c:pt>
                <c:pt idx="6">
                  <c:v>23.37</c:v>
                </c:pt>
                <c:pt idx="7">
                  <c:v>23.28</c:v>
                </c:pt>
                <c:pt idx="8">
                  <c:v>23.94</c:v>
                </c:pt>
                <c:pt idx="9">
                  <c:v>23.93</c:v>
                </c:pt>
                <c:pt idx="10">
                  <c:v>24.35</c:v>
                </c:pt>
                <c:pt idx="11">
                  <c:v>25.03</c:v>
                </c:pt>
                <c:pt idx="12">
                  <c:v>24.76</c:v>
                </c:pt>
                <c:pt idx="13">
                  <c:v>25.97</c:v>
                </c:pt>
                <c:pt idx="14">
                  <c:v>25.63</c:v>
                </c:pt>
                <c:pt idx="15">
                  <c:v>25.42</c:v>
                </c:pt>
                <c:pt idx="16">
                  <c:v>25.81</c:v>
                </c:pt>
                <c:pt idx="17">
                  <c:v>25.96</c:v>
                </c:pt>
                <c:pt idx="18">
                  <c:v>24.86</c:v>
                </c:pt>
                <c:pt idx="19">
                  <c:v>25.41</c:v>
                </c:pt>
                <c:pt idx="20">
                  <c:v>25.68</c:v>
                </c:pt>
                <c:pt idx="21">
                  <c:v>26.48</c:v>
                </c:pt>
                <c:pt idx="22">
                  <c:v>27.58</c:v>
                </c:pt>
                <c:pt idx="23">
                  <c:v>27.72</c:v>
                </c:pt>
                <c:pt idx="24">
                  <c:v>28.33</c:v>
                </c:pt>
                <c:pt idx="25">
                  <c:v>29.26</c:v>
                </c:pt>
                <c:pt idx="26">
                  <c:v>28.8</c:v>
                </c:pt>
                <c:pt idx="27">
                  <c:v>27.58</c:v>
                </c:pt>
                <c:pt idx="28">
                  <c:v>29.93</c:v>
                </c:pt>
                <c:pt idx="29">
                  <c:v>31.25</c:v>
                </c:pt>
                <c:pt idx="30">
                  <c:v>32.76</c:v>
                </c:pt>
                <c:pt idx="31">
                  <c:v>32.58</c:v>
                </c:pt>
                <c:pt idx="32">
                  <c:v>32.659999999999997</c:v>
                </c:pt>
                <c:pt idx="33">
                  <c:v>32.9</c:v>
                </c:pt>
                <c:pt idx="34">
                  <c:v>32.33</c:v>
                </c:pt>
                <c:pt idx="35">
                  <c:v>33.03</c:v>
                </c:pt>
                <c:pt idx="36">
                  <c:v>32.86</c:v>
                </c:pt>
                <c:pt idx="37">
                  <c:v>34.71</c:v>
                </c:pt>
                <c:pt idx="38">
                  <c:v>36.29</c:v>
                </c:pt>
                <c:pt idx="39">
                  <c:v>37.270000000000003</c:v>
                </c:pt>
                <c:pt idx="40">
                  <c:v>36.950000000000003</c:v>
                </c:pt>
                <c:pt idx="41">
                  <c:v>36.799999999999997</c:v>
                </c:pt>
                <c:pt idx="42">
                  <c:v>38.26</c:v>
                </c:pt>
                <c:pt idx="43">
                  <c:v>35.42</c:v>
                </c:pt>
                <c:pt idx="44">
                  <c:v>33.53</c:v>
                </c:pt>
                <c:pt idx="45">
                  <c:v>33.770000000000003</c:v>
                </c:pt>
                <c:pt idx="46">
                  <c:v>37.369999999999997</c:v>
                </c:pt>
                <c:pt idx="47">
                  <c:v>38.82</c:v>
                </c:pt>
                <c:pt idx="48">
                  <c:v>40.57</c:v>
                </c:pt>
                <c:pt idx="49">
                  <c:v>40.4</c:v>
                </c:pt>
                <c:pt idx="50">
                  <c:v>41.35</c:v>
                </c:pt>
                <c:pt idx="51">
                  <c:v>42.7</c:v>
                </c:pt>
                <c:pt idx="52">
                  <c:v>42.55</c:v>
                </c:pt>
                <c:pt idx="53">
                  <c:v>42.18</c:v>
                </c:pt>
                <c:pt idx="54">
                  <c:v>43.83</c:v>
                </c:pt>
                <c:pt idx="55">
                  <c:v>41.93</c:v>
                </c:pt>
                <c:pt idx="56">
                  <c:v>41.32</c:v>
                </c:pt>
                <c:pt idx="57">
                  <c:v>40.549999999999997</c:v>
                </c:pt>
                <c:pt idx="58">
                  <c:v>43.21</c:v>
                </c:pt>
                <c:pt idx="59">
                  <c:v>44.19</c:v>
                </c:pt>
                <c:pt idx="60">
                  <c:v>43.77</c:v>
                </c:pt>
                <c:pt idx="61">
                  <c:v>42.18</c:v>
                </c:pt>
                <c:pt idx="62">
                  <c:v>43.22</c:v>
                </c:pt>
                <c:pt idx="63">
                  <c:v>43.53</c:v>
                </c:pt>
                <c:pt idx="64">
                  <c:v>41.96</c:v>
                </c:pt>
                <c:pt idx="65">
                  <c:v>42.78</c:v>
                </c:pt>
                <c:pt idx="66">
                  <c:v>42.75</c:v>
                </c:pt>
                <c:pt idx="67">
                  <c:v>42.87</c:v>
                </c:pt>
                <c:pt idx="68">
                  <c:v>41.89</c:v>
                </c:pt>
                <c:pt idx="69">
                  <c:v>39.369999999999997</c:v>
                </c:pt>
                <c:pt idx="70">
                  <c:v>38.78</c:v>
                </c:pt>
                <c:pt idx="71">
                  <c:v>37.270000000000003</c:v>
                </c:pt>
                <c:pt idx="72">
                  <c:v>36.979999999999997</c:v>
                </c:pt>
                <c:pt idx="73">
                  <c:v>35.83</c:v>
                </c:pt>
                <c:pt idx="74">
                  <c:v>32.32</c:v>
                </c:pt>
                <c:pt idx="75">
                  <c:v>32.17</c:v>
                </c:pt>
                <c:pt idx="76">
                  <c:v>34.07</c:v>
                </c:pt>
                <c:pt idx="77">
                  <c:v>33.07</c:v>
                </c:pt>
                <c:pt idx="78">
                  <c:v>32.159999999999997</c:v>
                </c:pt>
                <c:pt idx="79">
                  <c:v>31.4</c:v>
                </c:pt>
                <c:pt idx="80">
                  <c:v>27.67</c:v>
                </c:pt>
                <c:pt idx="81">
                  <c:v>28.58</c:v>
                </c:pt>
                <c:pt idx="82">
                  <c:v>30.01</c:v>
                </c:pt>
                <c:pt idx="83">
                  <c:v>30.5</c:v>
                </c:pt>
                <c:pt idx="84">
                  <c:v>30.28</c:v>
                </c:pt>
                <c:pt idx="85">
                  <c:v>29.09</c:v>
                </c:pt>
                <c:pt idx="86">
                  <c:v>30.29</c:v>
                </c:pt>
                <c:pt idx="87">
                  <c:v>29.01</c:v>
                </c:pt>
                <c:pt idx="88">
                  <c:v>28.13</c:v>
                </c:pt>
                <c:pt idx="89">
                  <c:v>26.39</c:v>
                </c:pt>
                <c:pt idx="90">
                  <c:v>23.46</c:v>
                </c:pt>
                <c:pt idx="91">
                  <c:v>23.59</c:v>
                </c:pt>
                <c:pt idx="92">
                  <c:v>22.36</c:v>
                </c:pt>
                <c:pt idx="93">
                  <c:v>21.96</c:v>
                </c:pt>
                <c:pt idx="94">
                  <c:v>23.35</c:v>
                </c:pt>
                <c:pt idx="95">
                  <c:v>23.1</c:v>
                </c:pt>
                <c:pt idx="96">
                  <c:v>22.9</c:v>
                </c:pt>
                <c:pt idx="97">
                  <c:v>21.21</c:v>
                </c:pt>
                <c:pt idx="98">
                  <c:v>21.31</c:v>
                </c:pt>
                <c:pt idx="99">
                  <c:v>22.43</c:v>
                </c:pt>
                <c:pt idx="100">
                  <c:v>23.59</c:v>
                </c:pt>
                <c:pt idx="101">
                  <c:v>24.83</c:v>
                </c:pt>
                <c:pt idx="102">
                  <c:v>24.87</c:v>
                </c:pt>
                <c:pt idx="103">
                  <c:v>24.64</c:v>
                </c:pt>
                <c:pt idx="104">
                  <c:v>25.24</c:v>
                </c:pt>
                <c:pt idx="105">
                  <c:v>25.68</c:v>
                </c:pt>
                <c:pt idx="106">
                  <c:v>25.95</c:v>
                </c:pt>
                <c:pt idx="107">
                  <c:v>26.64</c:v>
                </c:pt>
                <c:pt idx="108">
                  <c:v>27.66</c:v>
                </c:pt>
                <c:pt idx="109">
                  <c:v>27.65</c:v>
                </c:pt>
                <c:pt idx="110">
                  <c:v>26.89</c:v>
                </c:pt>
                <c:pt idx="111">
                  <c:v>26.9</c:v>
                </c:pt>
                <c:pt idx="112">
                  <c:v>25.9</c:v>
                </c:pt>
                <c:pt idx="113">
                  <c:v>26.4</c:v>
                </c:pt>
                <c:pt idx="114">
                  <c:v>25.7</c:v>
                </c:pt>
                <c:pt idx="115">
                  <c:v>25.17</c:v>
                </c:pt>
                <c:pt idx="116">
                  <c:v>25.67</c:v>
                </c:pt>
                <c:pt idx="117">
                  <c:v>25.41</c:v>
                </c:pt>
                <c:pt idx="118">
                  <c:v>26.47</c:v>
                </c:pt>
                <c:pt idx="119">
                  <c:v>27.14</c:v>
                </c:pt>
                <c:pt idx="120">
                  <c:v>26.59</c:v>
                </c:pt>
                <c:pt idx="121">
                  <c:v>26.74</c:v>
                </c:pt>
                <c:pt idx="122">
                  <c:v>26.34</c:v>
                </c:pt>
                <c:pt idx="123">
                  <c:v>25.41</c:v>
                </c:pt>
                <c:pt idx="124">
                  <c:v>25.65</c:v>
                </c:pt>
                <c:pt idx="125">
                  <c:v>26.07</c:v>
                </c:pt>
                <c:pt idx="126">
                  <c:v>26.29</c:v>
                </c:pt>
                <c:pt idx="127">
                  <c:v>26.1</c:v>
                </c:pt>
                <c:pt idx="128">
                  <c:v>25.73</c:v>
                </c:pt>
                <c:pt idx="129">
                  <c:v>24.88</c:v>
                </c:pt>
                <c:pt idx="130">
                  <c:v>25.93</c:v>
                </c:pt>
                <c:pt idx="131">
                  <c:v>26.44</c:v>
                </c:pt>
                <c:pt idx="132">
                  <c:v>26.47</c:v>
                </c:pt>
                <c:pt idx="133">
                  <c:v>26.25</c:v>
                </c:pt>
                <c:pt idx="134">
                  <c:v>26.33</c:v>
                </c:pt>
                <c:pt idx="135">
                  <c:v>26.15</c:v>
                </c:pt>
                <c:pt idx="136">
                  <c:v>25.65</c:v>
                </c:pt>
                <c:pt idx="137">
                  <c:v>24.75</c:v>
                </c:pt>
                <c:pt idx="138">
                  <c:v>24.7</c:v>
                </c:pt>
                <c:pt idx="139">
                  <c:v>25.05</c:v>
                </c:pt>
                <c:pt idx="140">
                  <c:v>25.64</c:v>
                </c:pt>
                <c:pt idx="141">
                  <c:v>26.54</c:v>
                </c:pt>
                <c:pt idx="142">
                  <c:v>26.93</c:v>
                </c:pt>
                <c:pt idx="143">
                  <c:v>27.28</c:v>
                </c:pt>
                <c:pt idx="144">
                  <c:v>27.21</c:v>
                </c:pt>
                <c:pt idx="145">
                  <c:v>27.32</c:v>
                </c:pt>
                <c:pt idx="146">
                  <c:v>26.23</c:v>
                </c:pt>
                <c:pt idx="147">
                  <c:v>26.98</c:v>
                </c:pt>
                <c:pt idx="148">
                  <c:v>27.55</c:v>
                </c:pt>
                <c:pt idx="149">
                  <c:v>27.42</c:v>
                </c:pt>
                <c:pt idx="150">
                  <c:v>27.41</c:v>
                </c:pt>
                <c:pt idx="151">
                  <c:v>26.15</c:v>
                </c:pt>
                <c:pt idx="152">
                  <c:v>26.73</c:v>
                </c:pt>
                <c:pt idx="153">
                  <c:v>27.32</c:v>
                </c:pt>
                <c:pt idx="154">
                  <c:v>25.73</c:v>
                </c:pt>
                <c:pt idx="155">
                  <c:v>25.96</c:v>
                </c:pt>
                <c:pt idx="156">
                  <c:v>24.02</c:v>
                </c:pt>
                <c:pt idx="157">
                  <c:v>23.5</c:v>
                </c:pt>
                <c:pt idx="158">
                  <c:v>22.61</c:v>
                </c:pt>
                <c:pt idx="159">
                  <c:v>23.36</c:v>
                </c:pt>
                <c:pt idx="160">
                  <c:v>23.7</c:v>
                </c:pt>
                <c:pt idx="161">
                  <c:v>22.42</c:v>
                </c:pt>
                <c:pt idx="162">
                  <c:v>20.91</c:v>
                </c:pt>
                <c:pt idx="163">
                  <c:v>21.4</c:v>
                </c:pt>
                <c:pt idx="164">
                  <c:v>20.36</c:v>
                </c:pt>
                <c:pt idx="165">
                  <c:v>16.39</c:v>
                </c:pt>
                <c:pt idx="166">
                  <c:v>15.26</c:v>
                </c:pt>
                <c:pt idx="167">
                  <c:v>15.38</c:v>
                </c:pt>
                <c:pt idx="168">
                  <c:v>15.17</c:v>
                </c:pt>
                <c:pt idx="169">
                  <c:v>14.12</c:v>
                </c:pt>
                <c:pt idx="170">
                  <c:v>13.32</c:v>
                </c:pt>
                <c:pt idx="171">
                  <c:v>14.98</c:v>
                </c:pt>
                <c:pt idx="172">
                  <c:v>16</c:v>
                </c:pt>
                <c:pt idx="173">
                  <c:v>16.38</c:v>
                </c:pt>
                <c:pt idx="174">
                  <c:v>16.690000000000001</c:v>
                </c:pt>
                <c:pt idx="175">
                  <c:v>18.09</c:v>
                </c:pt>
                <c:pt idx="176">
                  <c:v>18.829999999999998</c:v>
                </c:pt>
                <c:pt idx="177">
                  <c:v>19.36</c:v>
                </c:pt>
                <c:pt idx="178">
                  <c:v>19.809999999999999</c:v>
                </c:pt>
                <c:pt idx="179">
                  <c:v>20.32</c:v>
                </c:pt>
                <c:pt idx="180">
                  <c:v>20.53</c:v>
                </c:pt>
                <c:pt idx="181">
                  <c:v>19.920000000000002</c:v>
                </c:pt>
                <c:pt idx="182">
                  <c:v>21</c:v>
                </c:pt>
                <c:pt idx="183">
                  <c:v>21.8</c:v>
                </c:pt>
                <c:pt idx="184">
                  <c:v>20.48</c:v>
                </c:pt>
                <c:pt idx="185">
                  <c:v>19.739999999999998</c:v>
                </c:pt>
                <c:pt idx="186">
                  <c:v>19.670000000000002</c:v>
                </c:pt>
                <c:pt idx="187">
                  <c:v>19.77</c:v>
                </c:pt>
                <c:pt idx="188">
                  <c:v>20.38</c:v>
                </c:pt>
                <c:pt idx="189">
                  <c:v>21.24</c:v>
                </c:pt>
                <c:pt idx="190">
                  <c:v>21.7</c:v>
                </c:pt>
                <c:pt idx="191">
                  <c:v>22.4</c:v>
                </c:pt>
                <c:pt idx="192">
                  <c:v>22.98</c:v>
                </c:pt>
                <c:pt idx="193">
                  <c:v>23.49</c:v>
                </c:pt>
                <c:pt idx="194">
                  <c:v>22.9</c:v>
                </c:pt>
                <c:pt idx="195">
                  <c:v>23.14</c:v>
                </c:pt>
                <c:pt idx="196">
                  <c:v>23.06</c:v>
                </c:pt>
                <c:pt idx="197">
                  <c:v>22.1</c:v>
                </c:pt>
                <c:pt idx="198">
                  <c:v>22.61</c:v>
                </c:pt>
                <c:pt idx="199">
                  <c:v>20.05</c:v>
                </c:pt>
                <c:pt idx="200">
                  <c:v>19.7</c:v>
                </c:pt>
                <c:pt idx="201">
                  <c:v>20.16</c:v>
                </c:pt>
                <c:pt idx="202">
                  <c:v>20.350000000000001</c:v>
                </c:pt>
                <c:pt idx="203">
                  <c:v>20.52</c:v>
                </c:pt>
                <c:pt idx="204">
                  <c:v>21.21</c:v>
                </c:pt>
                <c:pt idx="205">
                  <c:v>21.8</c:v>
                </c:pt>
                <c:pt idx="206">
                  <c:v>22.05</c:v>
                </c:pt>
                <c:pt idx="207">
                  <c:v>21.78</c:v>
                </c:pt>
                <c:pt idx="208">
                  <c:v>20.94</c:v>
                </c:pt>
                <c:pt idx="209">
                  <c:v>20.55</c:v>
                </c:pt>
                <c:pt idx="210">
                  <c:v>21</c:v>
                </c:pt>
                <c:pt idx="211">
                  <c:v>21.41</c:v>
                </c:pt>
                <c:pt idx="212">
                  <c:v>21.78</c:v>
                </c:pt>
                <c:pt idx="213">
                  <c:v>21.58</c:v>
                </c:pt>
                <c:pt idx="214">
                  <c:v>20.9</c:v>
                </c:pt>
                <c:pt idx="215">
                  <c:v>21.24</c:v>
                </c:pt>
                <c:pt idx="216">
                  <c:v>21.9</c:v>
                </c:pt>
                <c:pt idx="217">
                  <c:v>22.05</c:v>
                </c:pt>
                <c:pt idx="218">
                  <c:v>22.42</c:v>
                </c:pt>
                <c:pt idx="219">
                  <c:v>22.6</c:v>
                </c:pt>
                <c:pt idx="220">
                  <c:v>23.41</c:v>
                </c:pt>
                <c:pt idx="221">
                  <c:v>22.93</c:v>
                </c:pt>
                <c:pt idx="222">
                  <c:v>23.49</c:v>
                </c:pt>
                <c:pt idx="223">
                  <c:v>23.36</c:v>
                </c:pt>
                <c:pt idx="224">
                  <c:v>23.44</c:v>
                </c:pt>
                <c:pt idx="225">
                  <c:v>23.83</c:v>
                </c:pt>
                <c:pt idx="226">
                  <c:v>24.64</c:v>
                </c:pt>
                <c:pt idx="227">
                  <c:v>24.86</c:v>
                </c:pt>
                <c:pt idx="228">
                  <c:v>24.86</c:v>
                </c:pt>
                <c:pt idx="229">
                  <c:v>24.59</c:v>
                </c:pt>
                <c:pt idx="230">
                  <c:v>24.96</c:v>
                </c:pt>
                <c:pt idx="231">
                  <c:v>24.79</c:v>
                </c:pt>
                <c:pt idx="232">
                  <c:v>24.94</c:v>
                </c:pt>
                <c:pt idx="233">
                  <c:v>25.56</c:v>
                </c:pt>
                <c:pt idx="234">
                  <c:v>25.82</c:v>
                </c:pt>
                <c:pt idx="235">
                  <c:v>25.62</c:v>
                </c:pt>
                <c:pt idx="236">
                  <c:v>25.92</c:v>
                </c:pt>
                <c:pt idx="237">
                  <c:v>25.16</c:v>
                </c:pt>
                <c:pt idx="238">
                  <c:v>26.61</c:v>
                </c:pt>
                <c:pt idx="239">
                  <c:v>26.79</c:v>
                </c:pt>
                <c:pt idx="240">
                  <c:v>26.49</c:v>
                </c:pt>
                <c:pt idx="241">
                  <c:v>27</c:v>
                </c:pt>
                <c:pt idx="242">
                  <c:v>26.73</c:v>
                </c:pt>
                <c:pt idx="243">
                  <c:v>26.79</c:v>
                </c:pt>
                <c:pt idx="244">
                  <c:v>26.81</c:v>
                </c:pt>
                <c:pt idx="245">
                  <c:v>26.5</c:v>
                </c:pt>
                <c:pt idx="246">
                  <c:v>26.38</c:v>
                </c:pt>
                <c:pt idx="247">
                  <c:v>25.69</c:v>
                </c:pt>
                <c:pt idx="248">
                  <c:v>24.5</c:v>
                </c:pt>
                <c:pt idx="249">
                  <c:v>25.49</c:v>
                </c:pt>
                <c:pt idx="250">
                  <c:v>26.23</c:v>
                </c:pt>
                <c:pt idx="251">
                  <c:v>25.97</c:v>
                </c:pt>
                <c:pt idx="252">
                  <c:v>24.21</c:v>
                </c:pt>
                <c:pt idx="253">
                  <c:v>24</c:v>
                </c:pt>
                <c:pt idx="254">
                  <c:v>25.37</c:v>
                </c:pt>
                <c:pt idx="255">
                  <c:v>25.92</c:v>
                </c:pt>
                <c:pt idx="256">
                  <c:v>25.69</c:v>
                </c:pt>
                <c:pt idx="257">
                  <c:v>25.84</c:v>
                </c:pt>
                <c:pt idx="258">
                  <c:v>26.69</c:v>
                </c:pt>
                <c:pt idx="259">
                  <c:v>26.95</c:v>
                </c:pt>
                <c:pt idx="260">
                  <c:v>26.73</c:v>
                </c:pt>
                <c:pt idx="261">
                  <c:v>26.53</c:v>
                </c:pt>
                <c:pt idx="262">
                  <c:v>26.84</c:v>
                </c:pt>
                <c:pt idx="263">
                  <c:v>27.84</c:v>
                </c:pt>
                <c:pt idx="264">
                  <c:v>28.03</c:v>
                </c:pt>
                <c:pt idx="265">
                  <c:v>28.66</c:v>
                </c:pt>
                <c:pt idx="266">
                  <c:v>29.09</c:v>
                </c:pt>
                <c:pt idx="267">
                  <c:v>28.9</c:v>
                </c:pt>
                <c:pt idx="268">
                  <c:v>29.23</c:v>
                </c:pt>
                <c:pt idx="269">
                  <c:v>29.72</c:v>
                </c:pt>
                <c:pt idx="270">
                  <c:v>29.73</c:v>
                </c:pt>
                <c:pt idx="271">
                  <c:v>30.4</c:v>
                </c:pt>
                <c:pt idx="272">
                  <c:v>30.6</c:v>
                </c:pt>
                <c:pt idx="273">
                  <c:v>30.9</c:v>
                </c:pt>
                <c:pt idx="274">
                  <c:v>31.3</c:v>
                </c:pt>
                <c:pt idx="275">
                  <c:v>32.1</c:v>
                </c:pt>
                <c:pt idx="276">
                  <c:v>33.299999999999997</c:v>
                </c:pt>
                <c:pt idx="277">
                  <c:v>32.200000000000003</c:v>
                </c:pt>
                <c:pt idx="278">
                  <c:v>31.81</c:v>
                </c:pt>
                <c:pt idx="279">
                  <c:v>31.24</c:v>
                </c:pt>
                <c:pt idx="280">
                  <c:v>31.61</c:v>
                </c:pt>
                <c:pt idx="281">
                  <c:v>32.090000000000003</c:v>
                </c:pt>
                <c:pt idx="282">
                  <c:v>31.77</c:v>
                </c:pt>
                <c:pt idx="283">
                  <c:v>32.39</c:v>
                </c:pt>
                <c:pt idx="284">
                  <c:v>32.619999999999997</c:v>
                </c:pt>
                <c:pt idx="285">
                  <c:v>31.04</c:v>
                </c:pt>
                <c:pt idx="286">
                  <c:v>30.19</c:v>
                </c:pt>
                <c:pt idx="287">
                  <c:v>28.29</c:v>
                </c:pt>
                <c:pt idx="288">
                  <c:v>28.32</c:v>
                </c:pt>
                <c:pt idx="289">
                  <c:v>30.04</c:v>
                </c:pt>
                <c:pt idx="290">
                  <c:v>30.8</c:v>
                </c:pt>
                <c:pt idx="291">
                  <c:v>31.28</c:v>
                </c:pt>
                <c:pt idx="292">
                  <c:v>29.34</c:v>
                </c:pt>
                <c:pt idx="293">
                  <c:v>29.47</c:v>
                </c:pt>
                <c:pt idx="294">
                  <c:v>30.26</c:v>
                </c:pt>
                <c:pt idx="295">
                  <c:v>28.65</c:v>
                </c:pt>
                <c:pt idx="296">
                  <c:v>28.64</c:v>
                </c:pt>
                <c:pt idx="297">
                  <c:v>28.76</c:v>
                </c:pt>
                <c:pt idx="298">
                  <c:v>29.91</c:v>
                </c:pt>
                <c:pt idx="299">
                  <c:v>30.49</c:v>
                </c:pt>
                <c:pt idx="300">
                  <c:v>31</c:v>
                </c:pt>
                <c:pt idx="301">
                  <c:v>30.7</c:v>
                </c:pt>
                <c:pt idx="302">
                  <c:v>24.8</c:v>
                </c:pt>
                <c:pt idx="303">
                  <c:v>25.9</c:v>
                </c:pt>
                <c:pt idx="304">
                  <c:v>27.3</c:v>
                </c:pt>
                <c:pt idx="305">
                  <c:v>28.8</c:v>
                </c:pt>
                <c:pt idx="306">
                  <c:v>29.6</c:v>
                </c:pt>
                <c:pt idx="307">
                  <c:v>31.1</c:v>
                </c:pt>
                <c:pt idx="308">
                  <c:v>30.8</c:v>
                </c:pt>
                <c:pt idx="309">
                  <c:v>31.2</c:v>
                </c:pt>
                <c:pt idx="310">
                  <c:v>32.4</c:v>
                </c:pt>
                <c:pt idx="311">
                  <c:v>33.6</c:v>
                </c:pt>
                <c:pt idx="312">
                  <c:v>34.5</c:v>
                </c:pt>
                <c:pt idx="313">
                  <c:v>35.1</c:v>
                </c:pt>
                <c:pt idx="314">
                  <c:v>35</c:v>
                </c:pt>
                <c:pt idx="315">
                  <c:v>36.700000000000003</c:v>
                </c:pt>
                <c:pt idx="316">
                  <c:v>36.799999999999997</c:v>
                </c:pt>
                <c:pt idx="317">
                  <c:v>36.9</c:v>
                </c:pt>
                <c:pt idx="318">
                  <c:v>37.9</c:v>
                </c:pt>
                <c:pt idx="319">
                  <c:v>38.6</c:v>
                </c:pt>
                <c:pt idx="320">
                  <c:v>37.619999999999997</c:v>
                </c:pt>
                <c:pt idx="321">
                  <c:v>37.25</c:v>
                </c:pt>
                <c:pt idx="322">
                  <c:v>38.58</c:v>
                </c:pt>
                <c:pt idx="323">
                  <c:v>38.31</c:v>
                </c:pt>
                <c:pt idx="324">
                  <c:v>36.94</c:v>
                </c:pt>
                <c:pt idx="325">
                  <c:v>35.29</c:v>
                </c:pt>
                <c:pt idx="326">
                  <c:v>34.270000000000003</c:v>
                </c:pt>
                <c:pt idx="327">
                  <c:v>33.89</c:v>
                </c:pt>
                <c:pt idx="328">
                  <c:v>30.8</c:v>
                </c:pt>
                <c:pt idx="329">
                  <c:v>29.29</c:v>
                </c:pt>
                <c:pt idx="330">
                  <c:v>29.35</c:v>
                </c:pt>
                <c:pt idx="331">
                  <c:v>31.16</c:v>
                </c:pt>
                <c:pt idx="332">
                  <c:v>29.53</c:v>
                </c:pt>
                <c:pt idx="333">
                  <c:v>28.01</c:v>
                </c:pt>
                <c:pt idx="334">
                  <c:v>28.01</c:v>
                </c:pt>
                <c:pt idx="335">
                  <c:v>28.32</c:v>
                </c:pt>
                <c:pt idx="336">
                  <c:v>28.34</c:v>
                </c:pt>
                <c:pt idx="337">
                  <c:v>28.92</c:v>
                </c:pt>
                <c:pt idx="338">
                  <c:v>27.94</c:v>
                </c:pt>
                <c:pt idx="339">
                  <c:v>28.77</c:v>
                </c:pt>
                <c:pt idx="340">
                  <c:v>28.82</c:v>
                </c:pt>
                <c:pt idx="341">
                  <c:v>30.06</c:v>
                </c:pt>
                <c:pt idx="342">
                  <c:v>31.08</c:v>
                </c:pt>
                <c:pt idx="343">
                  <c:v>30.68</c:v>
                </c:pt>
                <c:pt idx="344">
                  <c:v>29.8</c:v>
                </c:pt>
                <c:pt idx="345">
                  <c:v>28.77</c:v>
                </c:pt>
                <c:pt idx="346">
                  <c:v>30.08</c:v>
                </c:pt>
                <c:pt idx="347">
                  <c:v>31.59</c:v>
                </c:pt>
                <c:pt idx="348">
                  <c:v>31.97</c:v>
                </c:pt>
                <c:pt idx="349">
                  <c:v>33.04</c:v>
                </c:pt>
                <c:pt idx="350">
                  <c:v>33.76</c:v>
                </c:pt>
                <c:pt idx="351">
                  <c:v>33.14</c:v>
                </c:pt>
                <c:pt idx="352">
                  <c:v>33.85</c:v>
                </c:pt>
                <c:pt idx="353">
                  <c:v>35.19</c:v>
                </c:pt>
                <c:pt idx="354">
                  <c:v>35.81</c:v>
                </c:pt>
                <c:pt idx="355">
                  <c:v>35.15</c:v>
                </c:pt>
                <c:pt idx="356">
                  <c:v>35.799999999999997</c:v>
                </c:pt>
                <c:pt idx="357">
                  <c:v>36.799999999999997</c:v>
                </c:pt>
                <c:pt idx="358">
                  <c:v>37.700000000000003</c:v>
                </c:pt>
                <c:pt idx="359">
                  <c:v>37.9</c:v>
                </c:pt>
                <c:pt idx="360">
                  <c:v>37.700000000000003</c:v>
                </c:pt>
                <c:pt idx="361">
                  <c:v>39</c:v>
                </c:pt>
                <c:pt idx="362">
                  <c:v>35</c:v>
                </c:pt>
                <c:pt idx="363">
                  <c:v>32.9</c:v>
                </c:pt>
                <c:pt idx="364">
                  <c:v>35.5</c:v>
                </c:pt>
                <c:pt idx="365">
                  <c:v>36.700000000000003</c:v>
                </c:pt>
                <c:pt idx="366">
                  <c:v>37.700000000000003</c:v>
                </c:pt>
                <c:pt idx="367">
                  <c:v>38.9</c:v>
                </c:pt>
                <c:pt idx="368">
                  <c:v>40</c:v>
                </c:pt>
                <c:pt idx="36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A-4291-90A8-3B73BB5A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73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4"/>
        <c:tickMarkSkip val="12"/>
        <c:noMultiLvlLbl val="0"/>
      </c:catAx>
      <c:valAx>
        <c:axId val="1"/>
        <c:scaling>
          <c:orientation val="minMax"/>
          <c:max val="7000"/>
          <c:min val="0"/>
        </c:scaling>
        <c:delete val="0"/>
        <c:axPos val="l"/>
        <c:majorGridlines>
          <c:spPr>
            <a:ln w="1484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7323200"/>
        <c:crosses val="autoZero"/>
        <c:crossBetween val="midCat"/>
        <c:majorUnit val="250"/>
        <c:minorUnit val="1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56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2"/>
        <c:minorUnit val="2"/>
      </c:valAx>
      <c:spPr>
        <a:noFill/>
        <a:ln w="593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658117314802273"/>
          <c:y val="0.73165711127255251"/>
          <c:w val="0.285750523118253"/>
          <c:h val="0.17598722785360443"/>
        </c:manualLayout>
      </c:layout>
      <c:overlay val="0"/>
      <c:spPr>
        <a:solidFill>
          <a:schemeClr val="bg1"/>
        </a:solidFill>
        <a:ln w="1484">
          <a:solidFill>
            <a:schemeClr val="tx1"/>
          </a:solidFill>
          <a:prstDash val="solid"/>
        </a:ln>
      </c:spPr>
      <c:txPr>
        <a:bodyPr/>
        <a:lstStyle/>
        <a:p>
          <a:pPr>
            <a:defRPr sz="98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8843">
      <a:solidFill>
        <a:schemeClr val="tx1"/>
      </a:solidFill>
      <a:prstDash val="solid"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2.8000000000000001E-2</c:v>
                </c:pt>
                <c:pt idx="25" formatCode="General">
                  <c:v>2.1999999999999999E-2</c:v>
                </c:pt>
                <c:pt idx="26" formatCode="General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Vehicles Sales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Seasonally-Adjusted Annual Rate</a:t>
            </a:r>
          </a:p>
        </c:rich>
      </c:tx>
      <c:layout>
        <c:manualLayout>
          <c:xMode val="edge"/>
          <c:yMode val="edge"/>
          <c:x val="0.27924006721559458"/>
          <c:y val="3.0626850982726123E-2"/>
        </c:manualLayout>
      </c:layout>
      <c:overlay val="0"/>
      <c:spPr>
        <a:noFill/>
        <a:ln w="1665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64311336797E-2"/>
          <c:y val="0.20325455255690836"/>
          <c:w val="0.81893687707641194"/>
          <c:h val="0.65063490439275717"/>
        </c:manualLayout>
      </c:layout>
      <c:area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13289">
                <a:lumMod val="60000"/>
                <a:lumOff val="40000"/>
              </a:srgbClr>
            </a:solidFill>
            <a:ln w="8327">
              <a:noFill/>
              <a:prstDash val="solid"/>
            </a:ln>
          </c:spPr>
          <c:cat>
            <c:strRef>
              <c:f>Sheet1!$A$2:$A$206</c:f>
              <c:strCache>
                <c:ptCount val="205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</c:strCache>
            </c:strRef>
          </c:cat>
          <c:val>
            <c:numRef>
              <c:f>Sheet1!$C$2:$C$240</c:f>
              <c:numCache>
                <c:formatCode>General</c:formatCode>
                <c:ptCount val="239"/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158">
                  <c:v>20</c:v>
                </c:pt>
                <c:pt idx="15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5-4D11-8EDE-FC585D46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8064"/>
        <c:axId val="153370624"/>
      </c:areaChar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New Auto Sales</c:v>
                </c:pt>
              </c:strCache>
            </c:strRef>
          </c:tx>
          <c:spPr>
            <a:solidFill>
              <a:srgbClr val="608CFF">
                <a:lumMod val="75000"/>
              </a:srgbClr>
            </a:solidFill>
            <a:ln w="8327">
              <a:solidFill>
                <a:srgbClr val="646468"/>
              </a:solidFill>
              <a:prstDash val="solid"/>
            </a:ln>
          </c:spPr>
          <c:cat>
            <c:strRef>
              <c:f>Sheet1!$A$2:$A$225</c:f>
              <c:strCache>
                <c:ptCount val="217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</c:strCache>
            </c:strRef>
          </c:cat>
          <c:val>
            <c:numRef>
              <c:f>Sheet1!$B$2:$B$240</c:f>
              <c:numCache>
                <c:formatCode>General</c:formatCode>
                <c:ptCount val="239"/>
                <c:pt idx="0">
                  <c:v>16.402000000000001</c:v>
                </c:pt>
                <c:pt idx="1">
                  <c:v>16.704000000000001</c:v>
                </c:pt>
                <c:pt idx="2">
                  <c:v>16.015000000000001</c:v>
                </c:pt>
                <c:pt idx="3">
                  <c:v>16.215</c:v>
                </c:pt>
                <c:pt idx="4">
                  <c:v>16.295999999999999</c:v>
                </c:pt>
                <c:pt idx="5">
                  <c:v>15.823</c:v>
                </c:pt>
                <c:pt idx="6">
                  <c:v>15.499000000000001</c:v>
                </c:pt>
                <c:pt idx="7">
                  <c:v>16.033999999999999</c:v>
                </c:pt>
                <c:pt idx="8">
                  <c:v>16.2</c:v>
                </c:pt>
                <c:pt idx="9">
                  <c:v>16.126999999999999</c:v>
                </c:pt>
                <c:pt idx="10">
                  <c:v>16.038</c:v>
                </c:pt>
                <c:pt idx="11">
                  <c:v>15.718</c:v>
                </c:pt>
                <c:pt idx="12">
                  <c:v>15.382999999999999</c:v>
                </c:pt>
                <c:pt idx="13">
                  <c:v>15.166</c:v>
                </c:pt>
                <c:pt idx="14">
                  <c:v>14.795</c:v>
                </c:pt>
                <c:pt idx="15">
                  <c:v>14.268000000000001</c:v>
                </c:pt>
                <c:pt idx="16">
                  <c:v>14.364000000000001</c:v>
                </c:pt>
                <c:pt idx="17">
                  <c:v>14.065</c:v>
                </c:pt>
                <c:pt idx="18">
                  <c:v>12.715</c:v>
                </c:pt>
                <c:pt idx="19">
                  <c:v>13.834</c:v>
                </c:pt>
                <c:pt idx="20">
                  <c:v>12.688000000000001</c:v>
                </c:pt>
                <c:pt idx="21">
                  <c:v>10.666</c:v>
                </c:pt>
                <c:pt idx="22">
                  <c:v>10.255000000000001</c:v>
                </c:pt>
                <c:pt idx="23">
                  <c:v>10.141</c:v>
                </c:pt>
                <c:pt idx="24">
                  <c:v>9.5730000000000004</c:v>
                </c:pt>
                <c:pt idx="25">
                  <c:v>9.0229999999999997</c:v>
                </c:pt>
                <c:pt idx="26">
                  <c:v>9.5519999999999996</c:v>
                </c:pt>
                <c:pt idx="27">
                  <c:v>9.1969999999999992</c:v>
                </c:pt>
                <c:pt idx="28">
                  <c:v>9.9960000000000004</c:v>
                </c:pt>
                <c:pt idx="29">
                  <c:v>9.9559999999999995</c:v>
                </c:pt>
                <c:pt idx="30">
                  <c:v>11.37</c:v>
                </c:pt>
                <c:pt idx="31">
                  <c:v>14.568</c:v>
                </c:pt>
                <c:pt idx="32">
                  <c:v>9.3469999999999995</c:v>
                </c:pt>
                <c:pt idx="33">
                  <c:v>10.371</c:v>
                </c:pt>
                <c:pt idx="34">
                  <c:v>10.817</c:v>
                </c:pt>
                <c:pt idx="35">
                  <c:v>11.06</c:v>
                </c:pt>
                <c:pt idx="36">
                  <c:v>10.669</c:v>
                </c:pt>
                <c:pt idx="37">
                  <c:v>10.108000000000001</c:v>
                </c:pt>
                <c:pt idx="38">
                  <c:v>11.553000000000001</c:v>
                </c:pt>
                <c:pt idx="39">
                  <c:v>11.249000000000001</c:v>
                </c:pt>
                <c:pt idx="40">
                  <c:v>11.821</c:v>
                </c:pt>
                <c:pt idx="41">
                  <c:v>11.385</c:v>
                </c:pt>
                <c:pt idx="42">
                  <c:v>11.715</c:v>
                </c:pt>
                <c:pt idx="43">
                  <c:v>11.802</c:v>
                </c:pt>
                <c:pt idx="44">
                  <c:v>11.702999999999999</c:v>
                </c:pt>
                <c:pt idx="45">
                  <c:v>12.199</c:v>
                </c:pt>
                <c:pt idx="46">
                  <c:v>12.07</c:v>
                </c:pt>
                <c:pt idx="47">
                  <c:v>12.382999999999999</c:v>
                </c:pt>
                <c:pt idx="48">
                  <c:v>12.547000000000001</c:v>
                </c:pt>
                <c:pt idx="49">
                  <c:v>12.815</c:v>
                </c:pt>
                <c:pt idx="50">
                  <c:v>12.984</c:v>
                </c:pt>
                <c:pt idx="51">
                  <c:v>13.037000000000001</c:v>
                </c:pt>
                <c:pt idx="52">
                  <c:v>11.98</c:v>
                </c:pt>
                <c:pt idx="53">
                  <c:v>11.581</c:v>
                </c:pt>
                <c:pt idx="54">
                  <c:v>12.419</c:v>
                </c:pt>
                <c:pt idx="55">
                  <c:v>12.276999999999999</c:v>
                </c:pt>
                <c:pt idx="56">
                  <c:v>13.026</c:v>
                </c:pt>
                <c:pt idx="57">
                  <c:v>13.391</c:v>
                </c:pt>
                <c:pt idx="58">
                  <c:v>13.406000000000001</c:v>
                </c:pt>
                <c:pt idx="59">
                  <c:v>13.455</c:v>
                </c:pt>
                <c:pt idx="60">
                  <c:v>14.058</c:v>
                </c:pt>
                <c:pt idx="61">
                  <c:v>14.617000000000001</c:v>
                </c:pt>
                <c:pt idx="62">
                  <c:v>14.237</c:v>
                </c:pt>
                <c:pt idx="63">
                  <c:v>14.407999999999999</c:v>
                </c:pt>
                <c:pt idx="64">
                  <c:v>14.135</c:v>
                </c:pt>
                <c:pt idx="65">
                  <c:v>14.118</c:v>
                </c:pt>
                <c:pt idx="66">
                  <c:v>14.026999999999999</c:v>
                </c:pt>
                <c:pt idx="67">
                  <c:v>14.092000000000001</c:v>
                </c:pt>
                <c:pt idx="68">
                  <c:v>14.759</c:v>
                </c:pt>
                <c:pt idx="69">
                  <c:v>14.513999999999999</c:v>
                </c:pt>
                <c:pt idx="70">
                  <c:v>15.13</c:v>
                </c:pt>
                <c:pt idx="71">
                  <c:v>15.121</c:v>
                </c:pt>
                <c:pt idx="72">
                  <c:v>15.474</c:v>
                </c:pt>
                <c:pt idx="73">
                  <c:v>15.516</c:v>
                </c:pt>
                <c:pt idx="74">
                  <c:v>15.412000000000001</c:v>
                </c:pt>
                <c:pt idx="75">
                  <c:v>15.451000000000001</c:v>
                </c:pt>
                <c:pt idx="76">
                  <c:v>15.537000000000001</c:v>
                </c:pt>
                <c:pt idx="77">
                  <c:v>15.773999999999999</c:v>
                </c:pt>
                <c:pt idx="78">
                  <c:v>15.673999999999999</c:v>
                </c:pt>
                <c:pt idx="79">
                  <c:v>15.486000000000001</c:v>
                </c:pt>
                <c:pt idx="80">
                  <c:v>15.506</c:v>
                </c:pt>
                <c:pt idx="81">
                  <c:v>15.353999999999999</c:v>
                </c:pt>
                <c:pt idx="82">
                  <c:v>15.714</c:v>
                </c:pt>
                <c:pt idx="83">
                  <c:v>15.462999999999999</c:v>
                </c:pt>
                <c:pt idx="84">
                  <c:v>15.249000000000001</c:v>
                </c:pt>
                <c:pt idx="85">
                  <c:v>15.617000000000001</c:v>
                </c:pt>
                <c:pt idx="86">
                  <c:v>16.606000000000002</c:v>
                </c:pt>
                <c:pt idx="87">
                  <c:v>16.28</c:v>
                </c:pt>
                <c:pt idx="88">
                  <c:v>16.736999999999998</c:v>
                </c:pt>
                <c:pt idx="89">
                  <c:v>17.125</c:v>
                </c:pt>
                <c:pt idx="90">
                  <c:v>16.850999999999999</c:v>
                </c:pt>
                <c:pt idx="91">
                  <c:v>16.808</c:v>
                </c:pt>
                <c:pt idx="92">
                  <c:v>16.527000000000001</c:v>
                </c:pt>
                <c:pt idx="93">
                  <c:v>16.326000000000001</c:v>
                </c:pt>
                <c:pt idx="94">
                  <c:v>16.544</c:v>
                </c:pt>
                <c:pt idx="95">
                  <c:v>16.757000000000001</c:v>
                </c:pt>
                <c:pt idx="96">
                  <c:v>16.497</c:v>
                </c:pt>
                <c:pt idx="97">
                  <c:v>16.454999999999998</c:v>
                </c:pt>
                <c:pt idx="98">
                  <c:v>17.416</c:v>
                </c:pt>
                <c:pt idx="99">
                  <c:v>17.196999999999999</c:v>
                </c:pt>
                <c:pt idx="100">
                  <c:v>17.562000000000001</c:v>
                </c:pt>
                <c:pt idx="101">
                  <c:v>17.39</c:v>
                </c:pt>
                <c:pt idx="102">
                  <c:v>17.837</c:v>
                </c:pt>
                <c:pt idx="103">
                  <c:v>17.972999999999999</c:v>
                </c:pt>
                <c:pt idx="104">
                  <c:v>17.792000000000002</c:v>
                </c:pt>
                <c:pt idx="105">
                  <c:v>17.748000000000001</c:v>
                </c:pt>
                <c:pt idx="106">
                  <c:v>17.858000000000001</c:v>
                </c:pt>
                <c:pt idx="107">
                  <c:v>17.030999999999999</c:v>
                </c:pt>
                <c:pt idx="108">
                  <c:v>17.631</c:v>
                </c:pt>
                <c:pt idx="109">
                  <c:v>17.585000000000001</c:v>
                </c:pt>
                <c:pt idx="110">
                  <c:v>16.867999999999999</c:v>
                </c:pt>
                <c:pt idx="111">
                  <c:v>17.295000000000002</c:v>
                </c:pt>
                <c:pt idx="112">
                  <c:v>17.350999999999999</c:v>
                </c:pt>
                <c:pt idx="113">
                  <c:v>17.337</c:v>
                </c:pt>
                <c:pt idx="114">
                  <c:v>17.728999999999999</c:v>
                </c:pt>
                <c:pt idx="115">
                  <c:v>17.523</c:v>
                </c:pt>
                <c:pt idx="116">
                  <c:v>17.585000000000001</c:v>
                </c:pt>
                <c:pt idx="117">
                  <c:v>17.492999999999999</c:v>
                </c:pt>
                <c:pt idx="118">
                  <c:v>17.373999999999999</c:v>
                </c:pt>
                <c:pt idx="119">
                  <c:v>17.806000000000001</c:v>
                </c:pt>
                <c:pt idx="120">
                  <c:v>17.3</c:v>
                </c:pt>
                <c:pt idx="121">
                  <c:v>17.385999999999999</c:v>
                </c:pt>
                <c:pt idx="122">
                  <c:v>16.71</c:v>
                </c:pt>
                <c:pt idx="123">
                  <c:v>16.863</c:v>
                </c:pt>
                <c:pt idx="124">
                  <c:v>16.850999999999999</c:v>
                </c:pt>
                <c:pt idx="125">
                  <c:v>16.795999999999999</c:v>
                </c:pt>
                <c:pt idx="126">
                  <c:v>16.771000000000001</c:v>
                </c:pt>
                <c:pt idx="127">
                  <c:v>16.59</c:v>
                </c:pt>
                <c:pt idx="128">
                  <c:v>17.951000000000001</c:v>
                </c:pt>
                <c:pt idx="129">
                  <c:v>17.768000000000001</c:v>
                </c:pt>
                <c:pt idx="130">
                  <c:v>17.416</c:v>
                </c:pt>
                <c:pt idx="131">
                  <c:v>17.234999999999999</c:v>
                </c:pt>
                <c:pt idx="132">
                  <c:v>17.13</c:v>
                </c:pt>
                <c:pt idx="133">
                  <c:v>17.079999999999998</c:v>
                </c:pt>
                <c:pt idx="134">
                  <c:v>17.22</c:v>
                </c:pt>
                <c:pt idx="135">
                  <c:v>17.312000000000001</c:v>
                </c:pt>
                <c:pt idx="136">
                  <c:v>17.309000000000001</c:v>
                </c:pt>
                <c:pt idx="137">
                  <c:v>17.215</c:v>
                </c:pt>
                <c:pt idx="138">
                  <c:v>16.89</c:v>
                </c:pt>
                <c:pt idx="139">
                  <c:v>16.856999999999999</c:v>
                </c:pt>
                <c:pt idx="140">
                  <c:v>17.315999999999999</c:v>
                </c:pt>
                <c:pt idx="141">
                  <c:v>17.478000000000002</c:v>
                </c:pt>
                <c:pt idx="142">
                  <c:v>17.379000000000001</c:v>
                </c:pt>
                <c:pt idx="143">
                  <c:v>17.376999999999999</c:v>
                </c:pt>
                <c:pt idx="144" formatCode="0.000">
                  <c:v>16.710999999999999</c:v>
                </c:pt>
                <c:pt idx="145" formatCode="0.000">
                  <c:v>16.518999999999998</c:v>
                </c:pt>
                <c:pt idx="146" formatCode="0.000">
                  <c:v>17.260000000000002</c:v>
                </c:pt>
                <c:pt idx="147" formatCode="0.000">
                  <c:v>16.483000000000001</c:v>
                </c:pt>
                <c:pt idx="148" formatCode="0.000">
                  <c:v>17.385000000000002</c:v>
                </c:pt>
                <c:pt idx="149" formatCode="0.000">
                  <c:v>17.178000000000001</c:v>
                </c:pt>
                <c:pt idx="150" formatCode="0.000">
                  <c:v>16.876000000000001</c:v>
                </c:pt>
                <c:pt idx="151" formatCode="0.000">
                  <c:v>16.974</c:v>
                </c:pt>
                <c:pt idx="152" formatCode="0.000">
                  <c:v>17.148</c:v>
                </c:pt>
                <c:pt idx="153" formatCode="0.000">
                  <c:v>16.52</c:v>
                </c:pt>
                <c:pt idx="154" formatCode="0.000">
                  <c:v>16.984999999999999</c:v>
                </c:pt>
                <c:pt idx="155" formatCode="0.000">
                  <c:v>16.646999999999998</c:v>
                </c:pt>
                <c:pt idx="156" formatCode="0.000">
                  <c:v>16.884</c:v>
                </c:pt>
                <c:pt idx="157" formatCode="0.000">
                  <c:v>16.603000000000002</c:v>
                </c:pt>
                <c:pt idx="158" formatCode="0.000">
                  <c:v>11.301</c:v>
                </c:pt>
                <c:pt idx="159" formatCode="0.000">
                  <c:v>8.577</c:v>
                </c:pt>
                <c:pt idx="160" formatCode="0.000">
                  <c:v>12.026999999999999</c:v>
                </c:pt>
                <c:pt idx="161" formatCode="0.000">
                  <c:v>12.92</c:v>
                </c:pt>
                <c:pt idx="162" formatCode="0.000">
                  <c:v>14.693</c:v>
                </c:pt>
                <c:pt idx="163" formatCode="0.000">
                  <c:v>15.263</c:v>
                </c:pt>
                <c:pt idx="164" formatCode="0.000">
                  <c:v>16.256</c:v>
                </c:pt>
                <c:pt idx="165" formatCode="0.000">
                  <c:v>16.632999999999999</c:v>
                </c:pt>
                <c:pt idx="166" formatCode="0.000">
                  <c:v>16.024000000000001</c:v>
                </c:pt>
                <c:pt idx="167" formatCode="0.000">
                  <c:v>16.481999999999999</c:v>
                </c:pt>
                <c:pt idx="168" formatCode="0.000">
                  <c:v>16.821999999999999</c:v>
                </c:pt>
                <c:pt idx="169" formatCode="0.000">
                  <c:v>15.645</c:v>
                </c:pt>
                <c:pt idx="170" formatCode="0.000">
                  <c:v>17.722999999999999</c:v>
                </c:pt>
                <c:pt idx="171" formatCode="0.000">
                  <c:v>18.172999999999998</c:v>
                </c:pt>
                <c:pt idx="172" formatCode="0.000">
                  <c:v>16.687999999999999</c:v>
                </c:pt>
                <c:pt idx="173" formatCode="0.000">
                  <c:v>15.282</c:v>
                </c:pt>
                <c:pt idx="174" formatCode="0.000">
                  <c:v>14.62</c:v>
                </c:pt>
                <c:pt idx="175" formatCode="0.000">
                  <c:v>13.055999999999999</c:v>
                </c:pt>
                <c:pt idx="176" formatCode="0.000">
                  <c:v>12.311</c:v>
                </c:pt>
                <c:pt idx="177" formatCode="0.000">
                  <c:v>13.224</c:v>
                </c:pt>
                <c:pt idx="178" formatCode="0.000">
                  <c:v>13.103</c:v>
                </c:pt>
                <c:pt idx="179" formatCode="0.000">
                  <c:v>12.715999999999999</c:v>
                </c:pt>
                <c:pt idx="180" formatCode="0.000">
                  <c:v>15.112</c:v>
                </c:pt>
                <c:pt idx="181" formatCode="0.000">
                  <c:v>13.714</c:v>
                </c:pt>
                <c:pt idx="182" formatCode="0.000">
                  <c:v>13.555</c:v>
                </c:pt>
                <c:pt idx="183" formatCode="0.000">
                  <c:v>14.282999999999999</c:v>
                </c:pt>
                <c:pt idx="184" formatCode="0.000">
                  <c:v>12.579000000000001</c:v>
                </c:pt>
                <c:pt idx="185" formatCode="0.000">
                  <c:v>13.045</c:v>
                </c:pt>
                <c:pt idx="186" formatCode="0.000">
                  <c:v>13.314</c:v>
                </c:pt>
                <c:pt idx="187" formatCode="0.000">
                  <c:v>13.234</c:v>
                </c:pt>
                <c:pt idx="188" formatCode="0.000">
                  <c:v>13.638</c:v>
                </c:pt>
                <c:pt idx="189" formatCode="0.000">
                  <c:v>15.281000000000001</c:v>
                </c:pt>
                <c:pt idx="190" formatCode="0.000">
                  <c:v>14.340999999999999</c:v>
                </c:pt>
                <c:pt idx="191">
                  <c:v>13.374000000000001</c:v>
                </c:pt>
                <c:pt idx="192">
                  <c:v>15.106</c:v>
                </c:pt>
                <c:pt idx="193">
                  <c:v>14.875999999999999</c:v>
                </c:pt>
                <c:pt idx="194">
                  <c:v>14.93</c:v>
                </c:pt>
                <c:pt idx="195">
                  <c:v>15.676</c:v>
                </c:pt>
                <c:pt idx="196">
                  <c:v>15.518000000000001</c:v>
                </c:pt>
                <c:pt idx="197">
                  <c:v>16.058</c:v>
                </c:pt>
                <c:pt idx="198">
                  <c:v>15.939</c:v>
                </c:pt>
                <c:pt idx="199">
                  <c:v>15.295999999999999</c:v>
                </c:pt>
                <c:pt idx="200">
                  <c:v>15.77</c:v>
                </c:pt>
                <c:pt idx="201">
                  <c:v>15.468</c:v>
                </c:pt>
                <c:pt idx="202">
                  <c:v>15.536</c:v>
                </c:pt>
                <c:pt idx="203">
                  <c:v>16.114999999999998</c:v>
                </c:pt>
                <c:pt idx="204">
                  <c:v>15.073</c:v>
                </c:pt>
                <c:pt idx="205">
                  <c:v>15.766</c:v>
                </c:pt>
                <c:pt idx="206">
                  <c:v>15.734999999999999</c:v>
                </c:pt>
                <c:pt idx="207">
                  <c:v>15.962</c:v>
                </c:pt>
                <c:pt idx="208">
                  <c:v>15.872</c:v>
                </c:pt>
                <c:pt idx="209">
                  <c:v>15.308</c:v>
                </c:pt>
                <c:pt idx="210">
                  <c:v>15.829000000000001</c:v>
                </c:pt>
                <c:pt idx="211">
                  <c:v>15.468</c:v>
                </c:pt>
                <c:pt idx="212">
                  <c:v>15.837999999999999</c:v>
                </c:pt>
                <c:pt idx="213">
                  <c:v>16.091999999999999</c:v>
                </c:pt>
                <c:pt idx="214">
                  <c:v>16.513999999999999</c:v>
                </c:pt>
                <c:pt idx="215">
                  <c:v>16.844000000000001</c:v>
                </c:pt>
                <c:pt idx="216">
                  <c:v>15.475</c:v>
                </c:pt>
                <c:pt idx="217">
                  <c:v>15.994999999999999</c:v>
                </c:pt>
                <c:pt idx="218">
                  <c:v>17.873000000000001</c:v>
                </c:pt>
                <c:pt idx="219">
                  <c:v>17.138999999999999</c:v>
                </c:pt>
                <c:pt idx="220">
                  <c:v>15.613</c:v>
                </c:pt>
                <c:pt idx="221">
                  <c:v>15.81</c:v>
                </c:pt>
                <c:pt idx="222">
                  <c:v>16.545999999999999</c:v>
                </c:pt>
                <c:pt idx="223">
                  <c:v>16.515999999999998</c:v>
                </c:pt>
                <c:pt idx="224">
                  <c:v>16.600000000000001</c:v>
                </c:pt>
                <c:pt idx="225">
                  <c:v>15.5</c:v>
                </c:pt>
                <c:pt idx="226">
                  <c:v>15.67</c:v>
                </c:pt>
                <c:pt idx="227">
                  <c:v>16</c:v>
                </c:pt>
                <c:pt idx="228">
                  <c:v>14.94</c:v>
                </c:pt>
                <c:pt idx="229">
                  <c:v>14.94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5-4D11-8EDE-FC585D46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72544"/>
        <c:axId val="153374080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Inherent Demand</c:v>
                </c:pt>
              </c:strCache>
            </c:strRef>
          </c:tx>
          <c:spPr>
            <a:ln w="8327">
              <a:solidFill>
                <a:srgbClr val="FAE07E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FAE07E"/>
              </a:solidFill>
              <a:ln>
                <a:solidFill>
                  <a:srgbClr val="FAE07E"/>
                </a:solidFill>
                <a:prstDash val="solid"/>
              </a:ln>
            </c:spPr>
          </c:marker>
          <c:cat>
            <c:strRef>
              <c:f>Sheet1!$A$2:$A$240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Sheet1!$D$2:$D$240</c:f>
              <c:numCache>
                <c:formatCode>General</c:formatCode>
                <c:ptCount val="239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17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17</c:v>
                </c:pt>
                <c:pt idx="30">
                  <c:v>17</c:v>
                </c:pt>
                <c:pt idx="31">
                  <c:v>17</c:v>
                </c:pt>
                <c:pt idx="32">
                  <c:v>17</c:v>
                </c:pt>
                <c:pt idx="33">
                  <c:v>17</c:v>
                </c:pt>
                <c:pt idx="34">
                  <c:v>17</c:v>
                </c:pt>
                <c:pt idx="35">
                  <c:v>17</c:v>
                </c:pt>
                <c:pt idx="36">
                  <c:v>17</c:v>
                </c:pt>
                <c:pt idx="37">
                  <c:v>17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17</c:v>
                </c:pt>
                <c:pt idx="43">
                  <c:v>17</c:v>
                </c:pt>
                <c:pt idx="44">
                  <c:v>17</c:v>
                </c:pt>
                <c:pt idx="45">
                  <c:v>17</c:v>
                </c:pt>
                <c:pt idx="46">
                  <c:v>17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17</c:v>
                </c:pt>
                <c:pt idx="54">
                  <c:v>17</c:v>
                </c:pt>
                <c:pt idx="55">
                  <c:v>17</c:v>
                </c:pt>
                <c:pt idx="56">
                  <c:v>17</c:v>
                </c:pt>
                <c:pt idx="57">
                  <c:v>17</c:v>
                </c:pt>
                <c:pt idx="58">
                  <c:v>17</c:v>
                </c:pt>
                <c:pt idx="59">
                  <c:v>17</c:v>
                </c:pt>
                <c:pt idx="60">
                  <c:v>17</c:v>
                </c:pt>
                <c:pt idx="61">
                  <c:v>17</c:v>
                </c:pt>
                <c:pt idx="62">
                  <c:v>17</c:v>
                </c:pt>
                <c:pt idx="63">
                  <c:v>17</c:v>
                </c:pt>
                <c:pt idx="64">
                  <c:v>17</c:v>
                </c:pt>
                <c:pt idx="65">
                  <c:v>17</c:v>
                </c:pt>
                <c:pt idx="66">
                  <c:v>17</c:v>
                </c:pt>
                <c:pt idx="67">
                  <c:v>17</c:v>
                </c:pt>
                <c:pt idx="68">
                  <c:v>17</c:v>
                </c:pt>
                <c:pt idx="69">
                  <c:v>17</c:v>
                </c:pt>
                <c:pt idx="70">
                  <c:v>17</c:v>
                </c:pt>
                <c:pt idx="71">
                  <c:v>17</c:v>
                </c:pt>
                <c:pt idx="72">
                  <c:v>17</c:v>
                </c:pt>
                <c:pt idx="73">
                  <c:v>17</c:v>
                </c:pt>
                <c:pt idx="74">
                  <c:v>17</c:v>
                </c:pt>
                <c:pt idx="75">
                  <c:v>17</c:v>
                </c:pt>
                <c:pt idx="76">
                  <c:v>17</c:v>
                </c:pt>
                <c:pt idx="77">
                  <c:v>17</c:v>
                </c:pt>
                <c:pt idx="78">
                  <c:v>17</c:v>
                </c:pt>
                <c:pt idx="79">
                  <c:v>17</c:v>
                </c:pt>
                <c:pt idx="80">
                  <c:v>17</c:v>
                </c:pt>
                <c:pt idx="81">
                  <c:v>17</c:v>
                </c:pt>
                <c:pt idx="82">
                  <c:v>17</c:v>
                </c:pt>
                <c:pt idx="83">
                  <c:v>17</c:v>
                </c:pt>
                <c:pt idx="84">
                  <c:v>17</c:v>
                </c:pt>
                <c:pt idx="85">
                  <c:v>17</c:v>
                </c:pt>
                <c:pt idx="86">
                  <c:v>17</c:v>
                </c:pt>
                <c:pt idx="87">
                  <c:v>17</c:v>
                </c:pt>
                <c:pt idx="88">
                  <c:v>17</c:v>
                </c:pt>
                <c:pt idx="89">
                  <c:v>17</c:v>
                </c:pt>
                <c:pt idx="90">
                  <c:v>17</c:v>
                </c:pt>
                <c:pt idx="91">
                  <c:v>17</c:v>
                </c:pt>
                <c:pt idx="92">
                  <c:v>17</c:v>
                </c:pt>
                <c:pt idx="93">
                  <c:v>17</c:v>
                </c:pt>
                <c:pt idx="94">
                  <c:v>17</c:v>
                </c:pt>
                <c:pt idx="95">
                  <c:v>17</c:v>
                </c:pt>
                <c:pt idx="96">
                  <c:v>17</c:v>
                </c:pt>
                <c:pt idx="97">
                  <c:v>17</c:v>
                </c:pt>
                <c:pt idx="98">
                  <c:v>17</c:v>
                </c:pt>
                <c:pt idx="99">
                  <c:v>17</c:v>
                </c:pt>
                <c:pt idx="100">
                  <c:v>17</c:v>
                </c:pt>
                <c:pt idx="101">
                  <c:v>17</c:v>
                </c:pt>
                <c:pt idx="102">
                  <c:v>17</c:v>
                </c:pt>
                <c:pt idx="103">
                  <c:v>17</c:v>
                </c:pt>
                <c:pt idx="104">
                  <c:v>17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17</c:v>
                </c:pt>
                <c:pt idx="109">
                  <c:v>17</c:v>
                </c:pt>
                <c:pt idx="110">
                  <c:v>17</c:v>
                </c:pt>
                <c:pt idx="111">
                  <c:v>17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17</c:v>
                </c:pt>
                <c:pt idx="124">
                  <c:v>17</c:v>
                </c:pt>
                <c:pt idx="125">
                  <c:v>17</c:v>
                </c:pt>
                <c:pt idx="126">
                  <c:v>17</c:v>
                </c:pt>
                <c:pt idx="127">
                  <c:v>17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17</c:v>
                </c:pt>
                <c:pt idx="140">
                  <c:v>17</c:v>
                </c:pt>
                <c:pt idx="141">
                  <c:v>17</c:v>
                </c:pt>
                <c:pt idx="142">
                  <c:v>17</c:v>
                </c:pt>
                <c:pt idx="143">
                  <c:v>17</c:v>
                </c:pt>
                <c:pt idx="144">
                  <c:v>17</c:v>
                </c:pt>
                <c:pt idx="145">
                  <c:v>17</c:v>
                </c:pt>
                <c:pt idx="146">
                  <c:v>17</c:v>
                </c:pt>
                <c:pt idx="147">
                  <c:v>17</c:v>
                </c:pt>
                <c:pt idx="148">
                  <c:v>17</c:v>
                </c:pt>
                <c:pt idx="149">
                  <c:v>17</c:v>
                </c:pt>
                <c:pt idx="150">
                  <c:v>17</c:v>
                </c:pt>
                <c:pt idx="151">
                  <c:v>17</c:v>
                </c:pt>
                <c:pt idx="152">
                  <c:v>17</c:v>
                </c:pt>
                <c:pt idx="153">
                  <c:v>17</c:v>
                </c:pt>
                <c:pt idx="154">
                  <c:v>17</c:v>
                </c:pt>
                <c:pt idx="155">
                  <c:v>17</c:v>
                </c:pt>
                <c:pt idx="156">
                  <c:v>17</c:v>
                </c:pt>
                <c:pt idx="157">
                  <c:v>17</c:v>
                </c:pt>
                <c:pt idx="158">
                  <c:v>17</c:v>
                </c:pt>
                <c:pt idx="159">
                  <c:v>17</c:v>
                </c:pt>
                <c:pt idx="160">
                  <c:v>17</c:v>
                </c:pt>
                <c:pt idx="161">
                  <c:v>17</c:v>
                </c:pt>
                <c:pt idx="162">
                  <c:v>17</c:v>
                </c:pt>
                <c:pt idx="163">
                  <c:v>17</c:v>
                </c:pt>
                <c:pt idx="164">
                  <c:v>17</c:v>
                </c:pt>
                <c:pt idx="165">
                  <c:v>17</c:v>
                </c:pt>
                <c:pt idx="166">
                  <c:v>17</c:v>
                </c:pt>
                <c:pt idx="167">
                  <c:v>17</c:v>
                </c:pt>
                <c:pt idx="168">
                  <c:v>17</c:v>
                </c:pt>
                <c:pt idx="169">
                  <c:v>17</c:v>
                </c:pt>
                <c:pt idx="170">
                  <c:v>17</c:v>
                </c:pt>
                <c:pt idx="171">
                  <c:v>17</c:v>
                </c:pt>
                <c:pt idx="172">
                  <c:v>17</c:v>
                </c:pt>
                <c:pt idx="173">
                  <c:v>17</c:v>
                </c:pt>
                <c:pt idx="174">
                  <c:v>17</c:v>
                </c:pt>
                <c:pt idx="175">
                  <c:v>17</c:v>
                </c:pt>
                <c:pt idx="176">
                  <c:v>17</c:v>
                </c:pt>
                <c:pt idx="177">
                  <c:v>17</c:v>
                </c:pt>
                <c:pt idx="178">
                  <c:v>17</c:v>
                </c:pt>
                <c:pt idx="179">
                  <c:v>17</c:v>
                </c:pt>
                <c:pt idx="180">
                  <c:v>17</c:v>
                </c:pt>
                <c:pt idx="181">
                  <c:v>17</c:v>
                </c:pt>
                <c:pt idx="182">
                  <c:v>17</c:v>
                </c:pt>
                <c:pt idx="183">
                  <c:v>17</c:v>
                </c:pt>
                <c:pt idx="184">
                  <c:v>17</c:v>
                </c:pt>
                <c:pt idx="185">
                  <c:v>17</c:v>
                </c:pt>
                <c:pt idx="186">
                  <c:v>17</c:v>
                </c:pt>
                <c:pt idx="187">
                  <c:v>17</c:v>
                </c:pt>
                <c:pt idx="188">
                  <c:v>17</c:v>
                </c:pt>
                <c:pt idx="189">
                  <c:v>17</c:v>
                </c:pt>
                <c:pt idx="190">
                  <c:v>17</c:v>
                </c:pt>
                <c:pt idx="191">
                  <c:v>17</c:v>
                </c:pt>
                <c:pt idx="192">
                  <c:v>17</c:v>
                </c:pt>
                <c:pt idx="193">
                  <c:v>17</c:v>
                </c:pt>
                <c:pt idx="194">
                  <c:v>17</c:v>
                </c:pt>
                <c:pt idx="195">
                  <c:v>17</c:v>
                </c:pt>
                <c:pt idx="196">
                  <c:v>17</c:v>
                </c:pt>
                <c:pt idx="197">
                  <c:v>17</c:v>
                </c:pt>
                <c:pt idx="198">
                  <c:v>17</c:v>
                </c:pt>
                <c:pt idx="199">
                  <c:v>17</c:v>
                </c:pt>
                <c:pt idx="200">
                  <c:v>17</c:v>
                </c:pt>
                <c:pt idx="201">
                  <c:v>17</c:v>
                </c:pt>
                <c:pt idx="202">
                  <c:v>17</c:v>
                </c:pt>
                <c:pt idx="203">
                  <c:v>17</c:v>
                </c:pt>
                <c:pt idx="204">
                  <c:v>17</c:v>
                </c:pt>
                <c:pt idx="205">
                  <c:v>17</c:v>
                </c:pt>
                <c:pt idx="206">
                  <c:v>17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17</c:v>
                </c:pt>
                <c:pt idx="214">
                  <c:v>17</c:v>
                </c:pt>
                <c:pt idx="215">
                  <c:v>17</c:v>
                </c:pt>
                <c:pt idx="216">
                  <c:v>17</c:v>
                </c:pt>
                <c:pt idx="217">
                  <c:v>17</c:v>
                </c:pt>
                <c:pt idx="218">
                  <c:v>17</c:v>
                </c:pt>
                <c:pt idx="219">
                  <c:v>17</c:v>
                </c:pt>
                <c:pt idx="220">
                  <c:v>17</c:v>
                </c:pt>
                <c:pt idx="221">
                  <c:v>17</c:v>
                </c:pt>
                <c:pt idx="222">
                  <c:v>17</c:v>
                </c:pt>
                <c:pt idx="223">
                  <c:v>17</c:v>
                </c:pt>
                <c:pt idx="224">
                  <c:v>17</c:v>
                </c:pt>
                <c:pt idx="225">
                  <c:v>17</c:v>
                </c:pt>
                <c:pt idx="226">
                  <c:v>17</c:v>
                </c:pt>
                <c:pt idx="227">
                  <c:v>17</c:v>
                </c:pt>
                <c:pt idx="228">
                  <c:v>17</c:v>
                </c:pt>
                <c:pt idx="229">
                  <c:v>17</c:v>
                </c:pt>
                <c:pt idx="23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55-4D11-8EDE-FC585D46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72544"/>
        <c:axId val="153374080"/>
      </c:lineChart>
      <c:catAx>
        <c:axId val="1533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82">
            <a:solidFill>
              <a:srgbClr val="FFFFFF">
                <a:lumMod val="8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5337062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3370624"/>
        <c:scaling>
          <c:orientation val="minMax"/>
          <c:max val="20"/>
          <c:min val="6"/>
        </c:scaling>
        <c:delete val="0"/>
        <c:axPos val="l"/>
        <c:majorGridlines>
          <c:spPr>
            <a:ln w="2082">
              <a:solidFill>
                <a:srgbClr val="FFFFFF">
                  <a:lumMod val="85000"/>
                </a:srgb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1800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Millions of Units</a:t>
                </a:r>
              </a:p>
            </c:rich>
          </c:tx>
          <c:layout>
            <c:manualLayout>
              <c:xMode val="edge"/>
              <c:yMode val="edge"/>
              <c:x val="1.8811014181536211E-2"/>
              <c:y val="0.13179584393726476"/>
            </c:manualLayout>
          </c:layout>
          <c:overlay val="0"/>
          <c:spPr>
            <a:noFill/>
            <a:ln w="16654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2082">
            <a:solidFill>
              <a:srgbClr val="FFFFFF">
                <a:lumMod val="8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53368064"/>
        <c:crosses val="autoZero"/>
        <c:crossBetween val="midCat"/>
        <c:majorUnit val="1"/>
        <c:minorUnit val="1"/>
      </c:valAx>
      <c:catAx>
        <c:axId val="15337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374080"/>
        <c:crosses val="autoZero"/>
        <c:auto val="1"/>
        <c:lblAlgn val="ctr"/>
        <c:lblOffset val="100"/>
        <c:noMultiLvlLbl val="0"/>
      </c:catAx>
      <c:valAx>
        <c:axId val="153374080"/>
        <c:scaling>
          <c:orientation val="minMax"/>
          <c:max val="20"/>
          <c:min val="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2082">
            <a:solidFill>
              <a:srgbClr val="FFFFFF">
                <a:lumMod val="85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53372544"/>
        <c:crosses val="max"/>
        <c:crossBetween val="midCat"/>
        <c:maj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573972895080703"/>
          <c:y val="5.0261021759838133E-2"/>
          <c:w val="0.21122779788888543"/>
          <c:h val="0.18720466386013052"/>
        </c:manualLayout>
      </c:layout>
      <c:overlay val="0"/>
      <c:spPr>
        <a:solidFill>
          <a:schemeClr val="bg1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1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New Auto Growth</a:t>
            </a:r>
          </a:p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Seasonally-Adjusted Annualized Growth Rate</a:t>
            </a:r>
          </a:p>
        </c:rich>
      </c:tx>
      <c:layout>
        <c:manualLayout>
          <c:xMode val="edge"/>
          <c:yMode val="edge"/>
          <c:x val="0.31053694139585525"/>
          <c:y val="2.6901581506295388E-2"/>
        </c:manualLayout>
      </c:layout>
      <c:overlay val="0"/>
      <c:spPr>
        <a:noFill/>
        <a:ln w="193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95121951219512"/>
          <c:y val="0.13958260568752051"/>
          <c:w val="0.78048780487804881"/>
          <c:h val="0.77561192835941151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79">
              <a:solidFill>
                <a:schemeClr val="tx2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Sheet1!$B$2:$B$336</c:f>
              <c:numCache>
                <c:formatCode>General</c:formatCode>
                <c:ptCount val="335"/>
                <c:pt idx="38">
                  <c:v>0.32</c:v>
                </c:pt>
                <c:pt idx="39">
                  <c:v>0.32</c:v>
                </c:pt>
                <c:pt idx="40">
                  <c:v>0.32</c:v>
                </c:pt>
                <c:pt idx="41">
                  <c:v>0.32</c:v>
                </c:pt>
                <c:pt idx="42">
                  <c:v>0.32</c:v>
                </c:pt>
                <c:pt idx="43">
                  <c:v>0.32</c:v>
                </c:pt>
                <c:pt idx="44">
                  <c:v>0.32</c:v>
                </c:pt>
                <c:pt idx="45">
                  <c:v>0.32</c:v>
                </c:pt>
                <c:pt idx="46">
                  <c:v>0.32</c:v>
                </c:pt>
                <c:pt idx="47">
                  <c:v>0.32</c:v>
                </c:pt>
                <c:pt idx="119">
                  <c:v>0.32</c:v>
                </c:pt>
                <c:pt idx="120">
                  <c:v>0.32</c:v>
                </c:pt>
                <c:pt idx="121">
                  <c:v>0.32</c:v>
                </c:pt>
                <c:pt idx="122">
                  <c:v>0.32</c:v>
                </c:pt>
                <c:pt idx="123">
                  <c:v>0.32</c:v>
                </c:pt>
                <c:pt idx="124">
                  <c:v>0.32</c:v>
                </c:pt>
                <c:pt idx="125">
                  <c:v>0.32</c:v>
                </c:pt>
                <c:pt idx="126">
                  <c:v>0.32</c:v>
                </c:pt>
                <c:pt idx="127">
                  <c:v>0.32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0.32</c:v>
                </c:pt>
                <c:pt idx="133">
                  <c:v>0.32</c:v>
                </c:pt>
                <c:pt idx="134">
                  <c:v>0.32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266">
                  <c:v>0.32</c:v>
                </c:pt>
                <c:pt idx="267">
                  <c:v>0.32</c:v>
                </c:pt>
                <c:pt idx="268">
                  <c:v>0.32</c:v>
                </c:pt>
                <c:pt idx="269">
                  <c:v>0.32</c:v>
                </c:pt>
                <c:pt idx="270">
                  <c:v>0.32</c:v>
                </c:pt>
                <c:pt idx="271">
                  <c:v>0.32</c:v>
                </c:pt>
                <c:pt idx="27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016848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New Auto Loan Growth</c:v>
                </c:pt>
              </c:strCache>
            </c:strRef>
          </c:tx>
          <c:spPr>
            <a:solidFill>
              <a:schemeClr val="accent1"/>
            </a:solidFill>
            <a:ln w="9679">
              <a:solidFill>
                <a:schemeClr val="accent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Sheet1!$C$2:$C$336</c:f>
              <c:numCache>
                <c:formatCode>0.00%</c:formatCode>
                <c:ptCount val="335"/>
                <c:pt idx="0">
                  <c:v>-2.7E-2</c:v>
                </c:pt>
                <c:pt idx="1">
                  <c:v>-0.03</c:v>
                </c:pt>
                <c:pt idx="2">
                  <c:v>-3.1E-2</c:v>
                </c:pt>
                <c:pt idx="3">
                  <c:v>-1.0999999999999999E-2</c:v>
                </c:pt>
                <c:pt idx="4">
                  <c:v>-4.0000000000000001E-3</c:v>
                </c:pt>
                <c:pt idx="5">
                  <c:v>-2.5000000000000001E-2</c:v>
                </c:pt>
                <c:pt idx="6">
                  <c:v>-2.1999999999999999E-2</c:v>
                </c:pt>
                <c:pt idx="7">
                  <c:v>-1.7999999999999999E-2</c:v>
                </c:pt>
                <c:pt idx="8">
                  <c:v>-1.9E-2</c:v>
                </c:pt>
                <c:pt idx="9">
                  <c:v>-1.4999999999999999E-2</c:v>
                </c:pt>
                <c:pt idx="10">
                  <c:v>-3.0000000000000001E-3</c:v>
                </c:pt>
                <c:pt idx="11">
                  <c:v>2.1000000000000001E-2</c:v>
                </c:pt>
                <c:pt idx="12">
                  <c:v>5.2999999999999999E-2</c:v>
                </c:pt>
                <c:pt idx="13">
                  <c:v>6.8000000000000005E-2</c:v>
                </c:pt>
                <c:pt idx="14">
                  <c:v>8.7999999999999995E-2</c:v>
                </c:pt>
                <c:pt idx="15">
                  <c:v>7.8E-2</c:v>
                </c:pt>
                <c:pt idx="16">
                  <c:v>8.6999999999999994E-2</c:v>
                </c:pt>
                <c:pt idx="17">
                  <c:v>9.6000000000000002E-2</c:v>
                </c:pt>
                <c:pt idx="18">
                  <c:v>0.122</c:v>
                </c:pt>
                <c:pt idx="19">
                  <c:v>0.13500000000000001</c:v>
                </c:pt>
                <c:pt idx="20">
                  <c:v>0.14899999999999999</c:v>
                </c:pt>
                <c:pt idx="21">
                  <c:v>0.16400000000000001</c:v>
                </c:pt>
                <c:pt idx="22">
                  <c:v>0.17499999999999999</c:v>
                </c:pt>
                <c:pt idx="23">
                  <c:v>0.159</c:v>
                </c:pt>
                <c:pt idx="24">
                  <c:v>0.155</c:v>
                </c:pt>
                <c:pt idx="25">
                  <c:v>0.159</c:v>
                </c:pt>
                <c:pt idx="26">
                  <c:v>0.14799999999999999</c:v>
                </c:pt>
                <c:pt idx="27">
                  <c:v>0.14599999999999999</c:v>
                </c:pt>
                <c:pt idx="28">
                  <c:v>0.14099999999999999</c:v>
                </c:pt>
                <c:pt idx="29">
                  <c:v>0.153</c:v>
                </c:pt>
                <c:pt idx="30">
                  <c:v>0.151</c:v>
                </c:pt>
                <c:pt idx="31">
                  <c:v>0.153</c:v>
                </c:pt>
                <c:pt idx="32">
                  <c:v>0.13800000000000001</c:v>
                </c:pt>
                <c:pt idx="33">
                  <c:v>0.11700000000000001</c:v>
                </c:pt>
                <c:pt idx="34">
                  <c:v>0.1</c:v>
                </c:pt>
                <c:pt idx="35">
                  <c:v>7.9000000000000001E-2</c:v>
                </c:pt>
                <c:pt idx="36">
                  <c:v>6.0999999999999999E-2</c:v>
                </c:pt>
                <c:pt idx="37">
                  <c:v>6.0999999999999999E-2</c:v>
                </c:pt>
                <c:pt idx="38">
                  <c:v>4.4999999999999998E-2</c:v>
                </c:pt>
                <c:pt idx="39">
                  <c:v>2.1000000000000001E-2</c:v>
                </c:pt>
                <c:pt idx="40">
                  <c:v>3.0000000000000001E-3</c:v>
                </c:pt>
                <c:pt idx="41">
                  <c:v>-6.0000000000000001E-3</c:v>
                </c:pt>
                <c:pt idx="42">
                  <c:v>-2.5999999999999999E-2</c:v>
                </c:pt>
                <c:pt idx="43">
                  <c:v>-2.4E-2</c:v>
                </c:pt>
                <c:pt idx="44">
                  <c:v>-2.1000000000000001E-2</c:v>
                </c:pt>
                <c:pt idx="45">
                  <c:v>-1.4E-2</c:v>
                </c:pt>
                <c:pt idx="46">
                  <c:v>-1.4999999999999999E-2</c:v>
                </c:pt>
                <c:pt idx="47">
                  <c:v>1E-3</c:v>
                </c:pt>
                <c:pt idx="48">
                  <c:v>5.0000000000000001E-3</c:v>
                </c:pt>
                <c:pt idx="49">
                  <c:v>-0.01</c:v>
                </c:pt>
                <c:pt idx="50">
                  <c:v>-6.0000000000000001E-3</c:v>
                </c:pt>
                <c:pt idx="51">
                  <c:v>5.0000000000000001E-3</c:v>
                </c:pt>
                <c:pt idx="52">
                  <c:v>8.9999999999999993E-3</c:v>
                </c:pt>
                <c:pt idx="53">
                  <c:v>7.0000000000000001E-3</c:v>
                </c:pt>
                <c:pt idx="54">
                  <c:v>1.2999999999999999E-2</c:v>
                </c:pt>
                <c:pt idx="55">
                  <c:v>8.9999999999999993E-3</c:v>
                </c:pt>
                <c:pt idx="56">
                  <c:v>5.0000000000000001E-3</c:v>
                </c:pt>
                <c:pt idx="57">
                  <c:v>3.0000000000000001E-3</c:v>
                </c:pt>
                <c:pt idx="58">
                  <c:v>-5.0000000000000001E-3</c:v>
                </c:pt>
                <c:pt idx="59">
                  <c:v>-1.0999999999999999E-2</c:v>
                </c:pt>
                <c:pt idx="60">
                  <c:v>0</c:v>
                </c:pt>
                <c:pt idx="61">
                  <c:v>8.0000000000000002E-3</c:v>
                </c:pt>
                <c:pt idx="62">
                  <c:v>1.7000000000000001E-2</c:v>
                </c:pt>
                <c:pt idx="63">
                  <c:v>2.1000000000000001E-2</c:v>
                </c:pt>
                <c:pt idx="64">
                  <c:v>3.5999999999999997E-2</c:v>
                </c:pt>
                <c:pt idx="65">
                  <c:v>5.3999999999999999E-2</c:v>
                </c:pt>
                <c:pt idx="66">
                  <c:v>0.06</c:v>
                </c:pt>
                <c:pt idx="67">
                  <c:v>6.9000000000000006E-2</c:v>
                </c:pt>
                <c:pt idx="68">
                  <c:v>8.3000000000000004E-2</c:v>
                </c:pt>
                <c:pt idx="69">
                  <c:v>9.5000000000000001E-2</c:v>
                </c:pt>
                <c:pt idx="70">
                  <c:v>0.106</c:v>
                </c:pt>
                <c:pt idx="71">
                  <c:v>0.12</c:v>
                </c:pt>
                <c:pt idx="72">
                  <c:v>0.13100000000000001</c:v>
                </c:pt>
                <c:pt idx="73">
                  <c:v>0.13800000000000001</c:v>
                </c:pt>
                <c:pt idx="74">
                  <c:v>0.13</c:v>
                </c:pt>
                <c:pt idx="75">
                  <c:v>0.13500000000000001</c:v>
                </c:pt>
                <c:pt idx="76">
                  <c:v>0.13</c:v>
                </c:pt>
                <c:pt idx="77">
                  <c:v>0.121</c:v>
                </c:pt>
                <c:pt idx="78">
                  <c:v>0.123</c:v>
                </c:pt>
                <c:pt idx="79">
                  <c:v>0.123</c:v>
                </c:pt>
                <c:pt idx="80">
                  <c:v>0.122</c:v>
                </c:pt>
                <c:pt idx="81">
                  <c:v>0.127</c:v>
                </c:pt>
                <c:pt idx="82">
                  <c:v>0.13900000000000001</c:v>
                </c:pt>
                <c:pt idx="83">
                  <c:v>0.13900000000000001</c:v>
                </c:pt>
                <c:pt idx="84">
                  <c:v>0.153</c:v>
                </c:pt>
                <c:pt idx="85">
                  <c:v>0.17499999999999999</c:v>
                </c:pt>
                <c:pt idx="86">
                  <c:v>0.186</c:v>
                </c:pt>
                <c:pt idx="87">
                  <c:v>0.17899999999999999</c:v>
                </c:pt>
                <c:pt idx="88">
                  <c:v>0.18099999999999999</c:v>
                </c:pt>
                <c:pt idx="89">
                  <c:v>0.182</c:v>
                </c:pt>
                <c:pt idx="90">
                  <c:v>0.17299999999999999</c:v>
                </c:pt>
                <c:pt idx="91">
                  <c:v>0.17100000000000001</c:v>
                </c:pt>
                <c:pt idx="92">
                  <c:v>0.16300000000000001</c:v>
                </c:pt>
                <c:pt idx="93">
                  <c:v>0.155</c:v>
                </c:pt>
                <c:pt idx="94">
                  <c:v>0.14399999999999999</c:v>
                </c:pt>
                <c:pt idx="95">
                  <c:v>0.13500000000000001</c:v>
                </c:pt>
                <c:pt idx="96">
                  <c:v>0.10299999999999999</c:v>
                </c:pt>
                <c:pt idx="97">
                  <c:v>7.1999999999999995E-2</c:v>
                </c:pt>
                <c:pt idx="98">
                  <c:v>6.5000000000000002E-2</c:v>
                </c:pt>
                <c:pt idx="99">
                  <c:v>6.3E-2</c:v>
                </c:pt>
                <c:pt idx="100">
                  <c:v>5.7000000000000002E-2</c:v>
                </c:pt>
                <c:pt idx="101">
                  <c:v>5.5E-2</c:v>
                </c:pt>
                <c:pt idx="102">
                  <c:v>5.8000000000000003E-2</c:v>
                </c:pt>
                <c:pt idx="103">
                  <c:v>5.1999999999999998E-2</c:v>
                </c:pt>
                <c:pt idx="104">
                  <c:v>4.8000000000000001E-2</c:v>
                </c:pt>
                <c:pt idx="105">
                  <c:v>3.5999999999999997E-2</c:v>
                </c:pt>
                <c:pt idx="106">
                  <c:v>2.5000000000000001E-2</c:v>
                </c:pt>
                <c:pt idx="107">
                  <c:v>1.2E-2</c:v>
                </c:pt>
                <c:pt idx="108">
                  <c:v>0.01</c:v>
                </c:pt>
                <c:pt idx="109">
                  <c:v>5.0000000000000001E-3</c:v>
                </c:pt>
                <c:pt idx="110">
                  <c:v>3.0000000000000001E-3</c:v>
                </c:pt>
                <c:pt idx="111">
                  <c:v>-7.0000000000000001E-3</c:v>
                </c:pt>
                <c:pt idx="112">
                  <c:v>-1.2E-2</c:v>
                </c:pt>
                <c:pt idx="113">
                  <c:v>-1.9E-2</c:v>
                </c:pt>
                <c:pt idx="114">
                  <c:v>-0.03</c:v>
                </c:pt>
                <c:pt idx="115">
                  <c:v>-4.1000000000000002E-2</c:v>
                </c:pt>
                <c:pt idx="116">
                  <c:v>-5.5E-2</c:v>
                </c:pt>
                <c:pt idx="117">
                  <c:v>-5.8000000000000003E-2</c:v>
                </c:pt>
                <c:pt idx="118">
                  <c:v>-6.4000000000000001E-2</c:v>
                </c:pt>
                <c:pt idx="119">
                  <c:v>-6.7000000000000004E-2</c:v>
                </c:pt>
                <c:pt idx="120">
                  <c:v>-7.1999999999999995E-2</c:v>
                </c:pt>
                <c:pt idx="121">
                  <c:v>-7.3999999999999996E-2</c:v>
                </c:pt>
                <c:pt idx="122">
                  <c:v>-7.3999999999999996E-2</c:v>
                </c:pt>
                <c:pt idx="123">
                  <c:v>-7.0999999999999994E-2</c:v>
                </c:pt>
                <c:pt idx="124">
                  <c:v>-6.8000000000000005E-2</c:v>
                </c:pt>
                <c:pt idx="125">
                  <c:v>-6.5000000000000002E-2</c:v>
                </c:pt>
                <c:pt idx="126">
                  <c:v>-5.8000000000000003E-2</c:v>
                </c:pt>
                <c:pt idx="127">
                  <c:v>-5.0999999999999997E-2</c:v>
                </c:pt>
                <c:pt idx="128">
                  <c:v>-4.2999999999999997E-2</c:v>
                </c:pt>
                <c:pt idx="129">
                  <c:v>-4.4999999999999998E-2</c:v>
                </c:pt>
                <c:pt idx="130">
                  <c:v>-4.2000000000000003E-2</c:v>
                </c:pt>
                <c:pt idx="131">
                  <c:v>-3.6999999999999998E-2</c:v>
                </c:pt>
                <c:pt idx="132">
                  <c:v>-3.5999999999999997E-2</c:v>
                </c:pt>
                <c:pt idx="133">
                  <c:v>-0.03</c:v>
                </c:pt>
                <c:pt idx="134">
                  <c:v>-4.2999999999999997E-2</c:v>
                </c:pt>
                <c:pt idx="135">
                  <c:v>-4.9000000000000002E-2</c:v>
                </c:pt>
                <c:pt idx="136">
                  <c:v>-0.06</c:v>
                </c:pt>
                <c:pt idx="137">
                  <c:v>-7.9000000000000001E-2</c:v>
                </c:pt>
                <c:pt idx="138">
                  <c:v>-9.0999999999999998E-2</c:v>
                </c:pt>
                <c:pt idx="139">
                  <c:v>-0.10299999999999999</c:v>
                </c:pt>
                <c:pt idx="140">
                  <c:v>-0.11600000000000001</c:v>
                </c:pt>
                <c:pt idx="141">
                  <c:v>-0.121</c:v>
                </c:pt>
                <c:pt idx="142">
                  <c:v>-0.13100000000000001</c:v>
                </c:pt>
                <c:pt idx="143">
                  <c:v>-0.14199999999999999</c:v>
                </c:pt>
                <c:pt idx="144">
                  <c:v>-0.153</c:v>
                </c:pt>
                <c:pt idx="145">
                  <c:v>-0.16900000000000001</c:v>
                </c:pt>
                <c:pt idx="146">
                  <c:v>-0.16900000000000001</c:v>
                </c:pt>
                <c:pt idx="147">
                  <c:v>-0.16900000000000001</c:v>
                </c:pt>
                <c:pt idx="148">
                  <c:v>-0.16800000000000001</c:v>
                </c:pt>
                <c:pt idx="149">
                  <c:v>-0.16200000000000001</c:v>
                </c:pt>
                <c:pt idx="150">
                  <c:v>-0.161</c:v>
                </c:pt>
                <c:pt idx="151">
                  <c:v>-0.154</c:v>
                </c:pt>
                <c:pt idx="152">
                  <c:v>-0.14599999999999999</c:v>
                </c:pt>
                <c:pt idx="153">
                  <c:v>-0.14099999999999999</c:v>
                </c:pt>
                <c:pt idx="154">
                  <c:v>-0.13200000000000001</c:v>
                </c:pt>
                <c:pt idx="155">
                  <c:v>-0.125</c:v>
                </c:pt>
                <c:pt idx="156">
                  <c:v>-0.12</c:v>
                </c:pt>
                <c:pt idx="157">
                  <c:v>-0.114</c:v>
                </c:pt>
                <c:pt idx="158">
                  <c:v>-0.108</c:v>
                </c:pt>
                <c:pt idx="159">
                  <c:v>-9.9000000000000005E-2</c:v>
                </c:pt>
                <c:pt idx="160">
                  <c:v>-8.7999999999999995E-2</c:v>
                </c:pt>
                <c:pt idx="161">
                  <c:v>-7.6999999999999999E-2</c:v>
                </c:pt>
                <c:pt idx="162">
                  <c:v>-6.6000000000000003E-2</c:v>
                </c:pt>
                <c:pt idx="163">
                  <c:v>-5.5E-2</c:v>
                </c:pt>
                <c:pt idx="164">
                  <c:v>-0.04</c:v>
                </c:pt>
                <c:pt idx="165">
                  <c:v>-2.1999999999999999E-2</c:v>
                </c:pt>
                <c:pt idx="166">
                  <c:v>-8.9999999999999993E-3</c:v>
                </c:pt>
                <c:pt idx="167">
                  <c:v>7.0000000000000001E-3</c:v>
                </c:pt>
                <c:pt idx="168">
                  <c:v>2.4E-2</c:v>
                </c:pt>
                <c:pt idx="169">
                  <c:v>4.1000000000000002E-2</c:v>
                </c:pt>
                <c:pt idx="170">
                  <c:v>5.8000000000000003E-2</c:v>
                </c:pt>
                <c:pt idx="171">
                  <c:v>6.8000000000000005E-2</c:v>
                </c:pt>
                <c:pt idx="172">
                  <c:v>7.5999999999999998E-2</c:v>
                </c:pt>
                <c:pt idx="173">
                  <c:v>8.6999999999999994E-2</c:v>
                </c:pt>
                <c:pt idx="174">
                  <c:v>9.6000000000000002E-2</c:v>
                </c:pt>
                <c:pt idx="175">
                  <c:v>0.106</c:v>
                </c:pt>
                <c:pt idx="176">
                  <c:v>0.108</c:v>
                </c:pt>
                <c:pt idx="177">
                  <c:v>0.108</c:v>
                </c:pt>
                <c:pt idx="178">
                  <c:v>0.104</c:v>
                </c:pt>
                <c:pt idx="179">
                  <c:v>0.107</c:v>
                </c:pt>
                <c:pt idx="180">
                  <c:v>0.11600000000000001</c:v>
                </c:pt>
                <c:pt idx="181">
                  <c:v>0.11799999999999999</c:v>
                </c:pt>
                <c:pt idx="182">
                  <c:v>0.114</c:v>
                </c:pt>
                <c:pt idx="183">
                  <c:v>0.121</c:v>
                </c:pt>
                <c:pt idx="184">
                  <c:v>0.125</c:v>
                </c:pt>
                <c:pt idx="185">
                  <c:v>0.127</c:v>
                </c:pt>
                <c:pt idx="186">
                  <c:v>0.13600000000000001</c:v>
                </c:pt>
                <c:pt idx="187">
                  <c:v>0.13</c:v>
                </c:pt>
                <c:pt idx="188">
                  <c:v>0.13800000000000001</c:v>
                </c:pt>
                <c:pt idx="189">
                  <c:v>0.14199999999999999</c:v>
                </c:pt>
                <c:pt idx="190">
                  <c:v>0.157</c:v>
                </c:pt>
                <c:pt idx="191">
                  <c:v>0.17</c:v>
                </c:pt>
                <c:pt idx="192">
                  <c:v>0.17399999999999999</c:v>
                </c:pt>
                <c:pt idx="193">
                  <c:v>0.184</c:v>
                </c:pt>
                <c:pt idx="194">
                  <c:v>0.19400000000000001</c:v>
                </c:pt>
                <c:pt idx="195">
                  <c:v>0.20300000000000001</c:v>
                </c:pt>
                <c:pt idx="196">
                  <c:v>0.20699999999999999</c:v>
                </c:pt>
                <c:pt idx="197">
                  <c:v>0.20899999999999999</c:v>
                </c:pt>
                <c:pt idx="198">
                  <c:v>0.214</c:v>
                </c:pt>
                <c:pt idx="199">
                  <c:v>0.224</c:v>
                </c:pt>
                <c:pt idx="200">
                  <c:v>0.215</c:v>
                </c:pt>
                <c:pt idx="201">
                  <c:v>0.22</c:v>
                </c:pt>
                <c:pt idx="202">
                  <c:v>0.20599999999999999</c:v>
                </c:pt>
                <c:pt idx="203">
                  <c:v>0.19600000000000001</c:v>
                </c:pt>
                <c:pt idx="204">
                  <c:v>0.188</c:v>
                </c:pt>
                <c:pt idx="205">
                  <c:v>0.17599999999999999</c:v>
                </c:pt>
                <c:pt idx="206">
                  <c:v>0.17599999999999999</c:v>
                </c:pt>
                <c:pt idx="207">
                  <c:v>0.161</c:v>
                </c:pt>
                <c:pt idx="208">
                  <c:v>0.153</c:v>
                </c:pt>
                <c:pt idx="209">
                  <c:v>0.16</c:v>
                </c:pt>
                <c:pt idx="210">
                  <c:v>0.154</c:v>
                </c:pt>
                <c:pt idx="211">
                  <c:v>0.14799999999999999</c:v>
                </c:pt>
                <c:pt idx="212">
                  <c:v>0.154</c:v>
                </c:pt>
                <c:pt idx="213">
                  <c:v>0.14699999999999999</c:v>
                </c:pt>
                <c:pt idx="214">
                  <c:v>0.154</c:v>
                </c:pt>
                <c:pt idx="215">
                  <c:v>0.155</c:v>
                </c:pt>
                <c:pt idx="216">
                  <c:v>0.157</c:v>
                </c:pt>
                <c:pt idx="217">
                  <c:v>0.16200000000000001</c:v>
                </c:pt>
                <c:pt idx="218">
                  <c:v>0.159</c:v>
                </c:pt>
                <c:pt idx="219">
                  <c:v>0.157</c:v>
                </c:pt>
                <c:pt idx="220">
                  <c:v>0.16600000000000001</c:v>
                </c:pt>
                <c:pt idx="221">
                  <c:v>0.16900000000000001</c:v>
                </c:pt>
                <c:pt idx="222">
                  <c:v>0.17</c:v>
                </c:pt>
                <c:pt idx="223">
                  <c:v>0.16800000000000001</c:v>
                </c:pt>
                <c:pt idx="224">
                  <c:v>0.16700000000000001</c:v>
                </c:pt>
                <c:pt idx="225">
                  <c:v>0.17399999999999999</c:v>
                </c:pt>
                <c:pt idx="226">
                  <c:v>0.17199999999999999</c:v>
                </c:pt>
                <c:pt idx="227">
                  <c:v>0.16500000000000001</c:v>
                </c:pt>
                <c:pt idx="228">
                  <c:v>0.16300000000000001</c:v>
                </c:pt>
                <c:pt idx="229">
                  <c:v>0.151</c:v>
                </c:pt>
                <c:pt idx="230">
                  <c:v>0.14299999999999999</c:v>
                </c:pt>
                <c:pt idx="231">
                  <c:v>0.14399999999999999</c:v>
                </c:pt>
                <c:pt idx="232">
                  <c:v>0.13600000000000001</c:v>
                </c:pt>
                <c:pt idx="233">
                  <c:v>0.13100000000000001</c:v>
                </c:pt>
                <c:pt idx="234">
                  <c:v>0.123</c:v>
                </c:pt>
                <c:pt idx="235">
                  <c:v>0.12</c:v>
                </c:pt>
                <c:pt idx="236">
                  <c:v>0.121</c:v>
                </c:pt>
                <c:pt idx="237">
                  <c:v>0.11600000000000001</c:v>
                </c:pt>
                <c:pt idx="238">
                  <c:v>0.125</c:v>
                </c:pt>
                <c:pt idx="239">
                  <c:v>0.11700000000000001</c:v>
                </c:pt>
                <c:pt idx="240">
                  <c:v>0.113</c:v>
                </c:pt>
                <c:pt idx="241">
                  <c:v>0.121</c:v>
                </c:pt>
                <c:pt idx="242">
                  <c:v>0.125</c:v>
                </c:pt>
                <c:pt idx="243">
                  <c:v>0.121</c:v>
                </c:pt>
                <c:pt idx="244">
                  <c:v>0.11799999999999999</c:v>
                </c:pt>
                <c:pt idx="245">
                  <c:v>0.11600000000000001</c:v>
                </c:pt>
                <c:pt idx="246">
                  <c:v>0.108</c:v>
                </c:pt>
                <c:pt idx="247">
                  <c:v>0.10100000000000001</c:v>
                </c:pt>
                <c:pt idx="248">
                  <c:v>8.5000000000000006E-2</c:v>
                </c:pt>
                <c:pt idx="249">
                  <c:v>7.2999999999999995E-2</c:v>
                </c:pt>
                <c:pt idx="250">
                  <c:v>5.5E-2</c:v>
                </c:pt>
                <c:pt idx="251">
                  <c:v>5.1999999999999998E-2</c:v>
                </c:pt>
                <c:pt idx="252">
                  <c:v>4.1000000000000002E-2</c:v>
                </c:pt>
                <c:pt idx="253">
                  <c:v>0.03</c:v>
                </c:pt>
                <c:pt idx="254">
                  <c:v>2.1000000000000001E-2</c:v>
                </c:pt>
                <c:pt idx="255">
                  <c:v>0.01</c:v>
                </c:pt>
                <c:pt idx="256">
                  <c:v>6.0000000000000001E-3</c:v>
                </c:pt>
                <c:pt idx="257">
                  <c:v>0</c:v>
                </c:pt>
                <c:pt idx="258">
                  <c:v>-2E-3</c:v>
                </c:pt>
                <c:pt idx="259">
                  <c:v>-3.0000000000000001E-3</c:v>
                </c:pt>
                <c:pt idx="260">
                  <c:v>-7.0000000000000001E-3</c:v>
                </c:pt>
                <c:pt idx="261">
                  <c:v>-1.2999999999999999E-2</c:v>
                </c:pt>
                <c:pt idx="262">
                  <c:v>-2.5999999999999999E-2</c:v>
                </c:pt>
                <c:pt idx="263">
                  <c:v>-3.3000000000000002E-2</c:v>
                </c:pt>
                <c:pt idx="264">
                  <c:v>-3.4000000000000002E-2</c:v>
                </c:pt>
                <c:pt idx="265">
                  <c:v>-3.6999999999999998E-2</c:v>
                </c:pt>
                <c:pt idx="266">
                  <c:v>-3.6999999999999998E-2</c:v>
                </c:pt>
                <c:pt idx="267">
                  <c:v>-2.7E-2</c:v>
                </c:pt>
                <c:pt idx="268">
                  <c:v>-2.3E-2</c:v>
                </c:pt>
                <c:pt idx="269">
                  <c:v>-3.5999999999999997E-2</c:v>
                </c:pt>
                <c:pt idx="270">
                  <c:v>-3.2000000000000001E-2</c:v>
                </c:pt>
                <c:pt idx="271">
                  <c:v>-2.5000000000000001E-2</c:v>
                </c:pt>
                <c:pt idx="272">
                  <c:v>-3.4000000000000002E-2</c:v>
                </c:pt>
                <c:pt idx="273">
                  <c:v>-2.5999999999999999E-2</c:v>
                </c:pt>
                <c:pt idx="274">
                  <c:v>-5.0000000000000001E-3</c:v>
                </c:pt>
                <c:pt idx="275">
                  <c:v>-5.0000000000000001E-3</c:v>
                </c:pt>
                <c:pt idx="276">
                  <c:v>-4.0000000000000001E-3</c:v>
                </c:pt>
                <c:pt idx="277">
                  <c:v>-3.0000000000000001E-3</c:v>
                </c:pt>
                <c:pt idx="278">
                  <c:v>-3.0000000000000001E-3</c:v>
                </c:pt>
                <c:pt idx="279">
                  <c:v>-1.2999999999999999E-2</c:v>
                </c:pt>
                <c:pt idx="280">
                  <c:v>-1.6E-2</c:v>
                </c:pt>
                <c:pt idx="281">
                  <c:v>-2E-3</c:v>
                </c:pt>
                <c:pt idx="282">
                  <c:v>-2E-3</c:v>
                </c:pt>
                <c:pt idx="283">
                  <c:v>5.0000000000000001E-3</c:v>
                </c:pt>
                <c:pt idx="284">
                  <c:v>3.5000000000000003E-2</c:v>
                </c:pt>
                <c:pt idx="285">
                  <c:v>7.6999999999999999E-2</c:v>
                </c:pt>
                <c:pt idx="286">
                  <c:v>8.4000000000000005E-2</c:v>
                </c:pt>
                <c:pt idx="287">
                  <c:v>0.11</c:v>
                </c:pt>
                <c:pt idx="288">
                  <c:v>0.16300000000000001</c:v>
                </c:pt>
                <c:pt idx="289">
                  <c:v>0.19</c:v>
                </c:pt>
                <c:pt idx="290">
                  <c:v>0.18</c:v>
                </c:pt>
                <c:pt idx="291">
                  <c:v>0.19500000000000001</c:v>
                </c:pt>
                <c:pt idx="292">
                  <c:v>0.20799999999999999</c:v>
                </c:pt>
                <c:pt idx="293">
                  <c:v>0.223</c:v>
                </c:pt>
                <c:pt idx="294">
                  <c:v>0.22500000000000001</c:v>
                </c:pt>
                <c:pt idx="295">
                  <c:v>0.22</c:v>
                </c:pt>
                <c:pt idx="296">
                  <c:v>0.21299999999999999</c:v>
                </c:pt>
                <c:pt idx="297">
                  <c:v>0.161</c:v>
                </c:pt>
                <c:pt idx="298">
                  <c:v>0.14199999999999999</c:v>
                </c:pt>
                <c:pt idx="299">
                  <c:v>0.125</c:v>
                </c:pt>
                <c:pt idx="300">
                  <c:v>7.9000000000000001E-2</c:v>
                </c:pt>
                <c:pt idx="301">
                  <c:v>5.6000000000000001E-2</c:v>
                </c:pt>
                <c:pt idx="302">
                  <c:v>0.06</c:v>
                </c:pt>
                <c:pt idx="303">
                  <c:v>4.9000000000000002E-2</c:v>
                </c:pt>
                <c:pt idx="304">
                  <c:v>3.5000000000000003E-2</c:v>
                </c:pt>
                <c:pt idx="305">
                  <c:v>1.4E-2</c:v>
                </c:pt>
                <c:pt idx="306">
                  <c:v>4.0000000000000001E-3</c:v>
                </c:pt>
                <c:pt idx="307">
                  <c:v>-8.9999999999999993E-3</c:v>
                </c:pt>
                <c:pt idx="308">
                  <c:v>-2.4E-2</c:v>
                </c:pt>
                <c:pt idx="309">
                  <c:v>-2.8000000000000001E-2</c:v>
                </c:pt>
                <c:pt idx="310">
                  <c:v>-0.03</c:v>
                </c:pt>
                <c:pt idx="311">
                  <c:v>-4.2999999999999997E-2</c:v>
                </c:pt>
                <c:pt idx="312">
                  <c:v>-4.8000000000000001E-2</c:v>
                </c:pt>
                <c:pt idx="313">
                  <c:v>-5.6000000000000001E-2</c:v>
                </c:pt>
                <c:pt idx="314">
                  <c:v>-0.06</c:v>
                </c:pt>
                <c:pt idx="315">
                  <c:v>-0.06</c:v>
                </c:pt>
                <c:pt idx="316">
                  <c:v>-0.06</c:v>
                </c:pt>
                <c:pt idx="317">
                  <c:v>-5.8000000000000003E-2</c:v>
                </c:pt>
                <c:pt idx="318">
                  <c:v>-5.1999999999999998E-2</c:v>
                </c:pt>
                <c:pt idx="319">
                  <c:v>-5.2999999999999999E-2</c:v>
                </c:pt>
                <c:pt idx="320">
                  <c:v>-5.0999999999999997E-2</c:v>
                </c:pt>
                <c:pt idx="321">
                  <c:v>-5.1999999999999998E-2</c:v>
                </c:pt>
                <c:pt idx="322">
                  <c:v>-5.3999999999999999E-2</c:v>
                </c:pt>
                <c:pt idx="323">
                  <c:v>-4.2000000000000003E-2</c:v>
                </c:pt>
                <c:pt idx="324">
                  <c:v>-3.6999999999999998E-2</c:v>
                </c:pt>
                <c:pt idx="325">
                  <c:v>-2.1999999999999999E-2</c:v>
                </c:pt>
                <c:pt idx="326">
                  <c:v>-1.0999999999999999E-2</c:v>
                </c:pt>
                <c:pt idx="327">
                  <c:v>-1.0999999999999999E-2</c:v>
                </c:pt>
                <c:pt idx="328">
                  <c:v>-1.0999999999999999E-2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5% Long Run Average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2"/>
              </a:solidFill>
              <a:ln w="25400"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Sheet1!$D$2:$D$336</c:f>
              <c:numCache>
                <c:formatCode>General</c:formatCode>
                <c:ptCount val="335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  <c:pt idx="31">
                  <c:v>0.05</c:v>
                </c:pt>
                <c:pt idx="32">
                  <c:v>0.05</c:v>
                </c:pt>
                <c:pt idx="33">
                  <c:v>0.05</c:v>
                </c:pt>
                <c:pt idx="34">
                  <c:v>0.05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  <c:pt idx="41">
                  <c:v>0.05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0.05</c:v>
                </c:pt>
                <c:pt idx="50">
                  <c:v>0.05</c:v>
                </c:pt>
                <c:pt idx="51">
                  <c:v>0.05</c:v>
                </c:pt>
                <c:pt idx="52">
                  <c:v>0.05</c:v>
                </c:pt>
                <c:pt idx="53">
                  <c:v>0.05</c:v>
                </c:pt>
                <c:pt idx="54">
                  <c:v>0.05</c:v>
                </c:pt>
                <c:pt idx="55">
                  <c:v>0.05</c:v>
                </c:pt>
                <c:pt idx="56">
                  <c:v>0.05</c:v>
                </c:pt>
                <c:pt idx="57">
                  <c:v>0.05</c:v>
                </c:pt>
                <c:pt idx="58">
                  <c:v>0.05</c:v>
                </c:pt>
                <c:pt idx="59">
                  <c:v>0.05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0.05</c:v>
                </c:pt>
                <c:pt idx="64">
                  <c:v>0.05</c:v>
                </c:pt>
                <c:pt idx="65">
                  <c:v>0.05</c:v>
                </c:pt>
                <c:pt idx="66">
                  <c:v>0.05</c:v>
                </c:pt>
                <c:pt idx="67">
                  <c:v>0.05</c:v>
                </c:pt>
                <c:pt idx="68">
                  <c:v>0.05</c:v>
                </c:pt>
                <c:pt idx="69">
                  <c:v>0.05</c:v>
                </c:pt>
                <c:pt idx="70">
                  <c:v>0.05</c:v>
                </c:pt>
                <c:pt idx="71">
                  <c:v>0.05</c:v>
                </c:pt>
                <c:pt idx="72">
                  <c:v>0.05</c:v>
                </c:pt>
                <c:pt idx="73">
                  <c:v>0.05</c:v>
                </c:pt>
                <c:pt idx="74">
                  <c:v>0.05</c:v>
                </c:pt>
                <c:pt idx="75">
                  <c:v>0.05</c:v>
                </c:pt>
                <c:pt idx="76">
                  <c:v>0.05</c:v>
                </c:pt>
                <c:pt idx="77">
                  <c:v>0.05</c:v>
                </c:pt>
                <c:pt idx="78">
                  <c:v>0.05</c:v>
                </c:pt>
                <c:pt idx="79">
                  <c:v>0.05</c:v>
                </c:pt>
                <c:pt idx="80">
                  <c:v>0.05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0.05</c:v>
                </c:pt>
                <c:pt idx="103">
                  <c:v>0.05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0.05</c:v>
                </c:pt>
                <c:pt idx="109">
                  <c:v>0.05</c:v>
                </c:pt>
                <c:pt idx="110">
                  <c:v>0.05</c:v>
                </c:pt>
                <c:pt idx="111">
                  <c:v>0.05</c:v>
                </c:pt>
                <c:pt idx="112">
                  <c:v>0.05</c:v>
                </c:pt>
                <c:pt idx="113">
                  <c:v>0.05</c:v>
                </c:pt>
                <c:pt idx="114">
                  <c:v>0.05</c:v>
                </c:pt>
                <c:pt idx="115">
                  <c:v>0.05</c:v>
                </c:pt>
                <c:pt idx="116">
                  <c:v>0.05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0.05</c:v>
                </c:pt>
                <c:pt idx="177">
                  <c:v>0.05</c:v>
                </c:pt>
                <c:pt idx="178">
                  <c:v>0.05</c:v>
                </c:pt>
                <c:pt idx="179">
                  <c:v>0.05</c:v>
                </c:pt>
                <c:pt idx="180">
                  <c:v>0.05</c:v>
                </c:pt>
                <c:pt idx="181">
                  <c:v>0.05</c:v>
                </c:pt>
                <c:pt idx="182">
                  <c:v>0.05</c:v>
                </c:pt>
                <c:pt idx="183">
                  <c:v>0.05</c:v>
                </c:pt>
                <c:pt idx="184">
                  <c:v>0.05</c:v>
                </c:pt>
                <c:pt idx="185">
                  <c:v>0.05</c:v>
                </c:pt>
                <c:pt idx="186">
                  <c:v>0.05</c:v>
                </c:pt>
                <c:pt idx="187">
                  <c:v>0.05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0.05</c:v>
                </c:pt>
                <c:pt idx="192">
                  <c:v>0.05</c:v>
                </c:pt>
                <c:pt idx="193">
                  <c:v>0.05</c:v>
                </c:pt>
                <c:pt idx="194">
                  <c:v>0.05</c:v>
                </c:pt>
                <c:pt idx="195">
                  <c:v>0.05</c:v>
                </c:pt>
                <c:pt idx="196">
                  <c:v>0.05</c:v>
                </c:pt>
                <c:pt idx="197">
                  <c:v>0.05</c:v>
                </c:pt>
                <c:pt idx="198">
                  <c:v>0.05</c:v>
                </c:pt>
                <c:pt idx="199">
                  <c:v>0.05</c:v>
                </c:pt>
                <c:pt idx="200">
                  <c:v>0.05</c:v>
                </c:pt>
                <c:pt idx="201">
                  <c:v>0.05</c:v>
                </c:pt>
                <c:pt idx="202">
                  <c:v>0.05</c:v>
                </c:pt>
                <c:pt idx="203">
                  <c:v>0.05</c:v>
                </c:pt>
                <c:pt idx="204">
                  <c:v>0.05</c:v>
                </c:pt>
                <c:pt idx="205">
                  <c:v>0.05</c:v>
                </c:pt>
                <c:pt idx="206">
                  <c:v>0.05</c:v>
                </c:pt>
                <c:pt idx="207">
                  <c:v>0.05</c:v>
                </c:pt>
                <c:pt idx="208">
                  <c:v>0.05</c:v>
                </c:pt>
                <c:pt idx="209">
                  <c:v>0.05</c:v>
                </c:pt>
                <c:pt idx="210">
                  <c:v>0.05</c:v>
                </c:pt>
                <c:pt idx="211">
                  <c:v>0.05</c:v>
                </c:pt>
                <c:pt idx="212">
                  <c:v>0.05</c:v>
                </c:pt>
                <c:pt idx="213">
                  <c:v>0.05</c:v>
                </c:pt>
                <c:pt idx="214">
                  <c:v>0.05</c:v>
                </c:pt>
                <c:pt idx="215">
                  <c:v>0.05</c:v>
                </c:pt>
                <c:pt idx="216">
                  <c:v>0.05</c:v>
                </c:pt>
                <c:pt idx="217">
                  <c:v>0.05</c:v>
                </c:pt>
                <c:pt idx="218">
                  <c:v>0.05</c:v>
                </c:pt>
                <c:pt idx="219">
                  <c:v>0.05</c:v>
                </c:pt>
                <c:pt idx="220">
                  <c:v>0.05</c:v>
                </c:pt>
                <c:pt idx="221">
                  <c:v>0.05</c:v>
                </c:pt>
                <c:pt idx="222">
                  <c:v>0.05</c:v>
                </c:pt>
                <c:pt idx="223">
                  <c:v>0.05</c:v>
                </c:pt>
                <c:pt idx="224">
                  <c:v>0.05</c:v>
                </c:pt>
                <c:pt idx="225">
                  <c:v>0.05</c:v>
                </c:pt>
                <c:pt idx="226">
                  <c:v>0.05</c:v>
                </c:pt>
                <c:pt idx="227">
                  <c:v>0.05</c:v>
                </c:pt>
                <c:pt idx="228">
                  <c:v>0.05</c:v>
                </c:pt>
                <c:pt idx="229">
                  <c:v>0.05</c:v>
                </c:pt>
                <c:pt idx="230">
                  <c:v>0.05</c:v>
                </c:pt>
                <c:pt idx="231">
                  <c:v>0.05</c:v>
                </c:pt>
                <c:pt idx="232">
                  <c:v>0.05</c:v>
                </c:pt>
                <c:pt idx="233">
                  <c:v>0.05</c:v>
                </c:pt>
                <c:pt idx="234">
                  <c:v>0.05</c:v>
                </c:pt>
                <c:pt idx="235">
                  <c:v>0.05</c:v>
                </c:pt>
                <c:pt idx="236">
                  <c:v>0.05</c:v>
                </c:pt>
                <c:pt idx="237">
                  <c:v>0.05</c:v>
                </c:pt>
                <c:pt idx="238">
                  <c:v>0.05</c:v>
                </c:pt>
                <c:pt idx="239">
                  <c:v>0.05</c:v>
                </c:pt>
                <c:pt idx="240">
                  <c:v>0.05</c:v>
                </c:pt>
                <c:pt idx="241">
                  <c:v>0.05</c:v>
                </c:pt>
                <c:pt idx="242">
                  <c:v>0.05</c:v>
                </c:pt>
                <c:pt idx="243">
                  <c:v>0.05</c:v>
                </c:pt>
                <c:pt idx="244">
                  <c:v>0.05</c:v>
                </c:pt>
                <c:pt idx="245">
                  <c:v>0.05</c:v>
                </c:pt>
                <c:pt idx="246">
                  <c:v>0.05</c:v>
                </c:pt>
                <c:pt idx="247">
                  <c:v>0.05</c:v>
                </c:pt>
                <c:pt idx="248">
                  <c:v>0.05</c:v>
                </c:pt>
                <c:pt idx="249">
                  <c:v>0.05</c:v>
                </c:pt>
                <c:pt idx="250">
                  <c:v>0.05</c:v>
                </c:pt>
                <c:pt idx="251">
                  <c:v>0.05</c:v>
                </c:pt>
                <c:pt idx="252">
                  <c:v>0.05</c:v>
                </c:pt>
                <c:pt idx="253">
                  <c:v>0.05</c:v>
                </c:pt>
                <c:pt idx="254">
                  <c:v>0.05</c:v>
                </c:pt>
                <c:pt idx="255">
                  <c:v>0.05</c:v>
                </c:pt>
                <c:pt idx="256">
                  <c:v>0.05</c:v>
                </c:pt>
                <c:pt idx="257">
                  <c:v>0.05</c:v>
                </c:pt>
                <c:pt idx="258">
                  <c:v>0.05</c:v>
                </c:pt>
                <c:pt idx="259">
                  <c:v>0.05</c:v>
                </c:pt>
                <c:pt idx="260">
                  <c:v>0.05</c:v>
                </c:pt>
                <c:pt idx="261">
                  <c:v>0.05</c:v>
                </c:pt>
                <c:pt idx="262">
                  <c:v>0.05</c:v>
                </c:pt>
                <c:pt idx="263">
                  <c:v>0.05</c:v>
                </c:pt>
                <c:pt idx="264">
                  <c:v>0.05</c:v>
                </c:pt>
                <c:pt idx="265">
                  <c:v>0.05</c:v>
                </c:pt>
                <c:pt idx="266">
                  <c:v>0.05</c:v>
                </c:pt>
                <c:pt idx="267">
                  <c:v>0.05</c:v>
                </c:pt>
                <c:pt idx="268">
                  <c:v>0.05</c:v>
                </c:pt>
                <c:pt idx="269">
                  <c:v>0.05</c:v>
                </c:pt>
                <c:pt idx="270">
                  <c:v>0.05</c:v>
                </c:pt>
                <c:pt idx="271">
                  <c:v>0.05</c:v>
                </c:pt>
                <c:pt idx="272">
                  <c:v>0.05</c:v>
                </c:pt>
                <c:pt idx="273">
                  <c:v>0.05</c:v>
                </c:pt>
                <c:pt idx="274">
                  <c:v>0.05</c:v>
                </c:pt>
                <c:pt idx="275">
                  <c:v>0.05</c:v>
                </c:pt>
                <c:pt idx="276">
                  <c:v>0.05</c:v>
                </c:pt>
                <c:pt idx="277">
                  <c:v>0.05</c:v>
                </c:pt>
                <c:pt idx="278">
                  <c:v>0.05</c:v>
                </c:pt>
                <c:pt idx="279">
                  <c:v>0.05</c:v>
                </c:pt>
                <c:pt idx="280">
                  <c:v>0.05</c:v>
                </c:pt>
                <c:pt idx="281">
                  <c:v>0.05</c:v>
                </c:pt>
                <c:pt idx="282">
                  <c:v>0.05</c:v>
                </c:pt>
                <c:pt idx="283">
                  <c:v>0.05</c:v>
                </c:pt>
                <c:pt idx="284">
                  <c:v>0.05</c:v>
                </c:pt>
                <c:pt idx="285">
                  <c:v>0.05</c:v>
                </c:pt>
                <c:pt idx="286">
                  <c:v>0.05</c:v>
                </c:pt>
                <c:pt idx="287">
                  <c:v>0.05</c:v>
                </c:pt>
                <c:pt idx="288">
                  <c:v>0.05</c:v>
                </c:pt>
                <c:pt idx="289">
                  <c:v>0.05</c:v>
                </c:pt>
                <c:pt idx="290">
                  <c:v>0.05</c:v>
                </c:pt>
                <c:pt idx="291">
                  <c:v>0.05</c:v>
                </c:pt>
                <c:pt idx="292">
                  <c:v>0.05</c:v>
                </c:pt>
                <c:pt idx="293">
                  <c:v>0.05</c:v>
                </c:pt>
                <c:pt idx="294">
                  <c:v>0.05</c:v>
                </c:pt>
                <c:pt idx="295">
                  <c:v>0.05</c:v>
                </c:pt>
                <c:pt idx="296">
                  <c:v>0.05</c:v>
                </c:pt>
                <c:pt idx="297">
                  <c:v>0.05</c:v>
                </c:pt>
                <c:pt idx="298">
                  <c:v>0.05</c:v>
                </c:pt>
                <c:pt idx="299">
                  <c:v>0.05</c:v>
                </c:pt>
                <c:pt idx="300">
                  <c:v>0.05</c:v>
                </c:pt>
                <c:pt idx="301">
                  <c:v>0.05</c:v>
                </c:pt>
                <c:pt idx="302">
                  <c:v>0.05</c:v>
                </c:pt>
                <c:pt idx="303">
                  <c:v>0.05</c:v>
                </c:pt>
                <c:pt idx="304">
                  <c:v>0.05</c:v>
                </c:pt>
                <c:pt idx="305">
                  <c:v>0.05</c:v>
                </c:pt>
                <c:pt idx="306">
                  <c:v>0.05</c:v>
                </c:pt>
                <c:pt idx="307">
                  <c:v>0.05</c:v>
                </c:pt>
                <c:pt idx="308">
                  <c:v>0.05</c:v>
                </c:pt>
                <c:pt idx="309">
                  <c:v>0.05</c:v>
                </c:pt>
                <c:pt idx="310">
                  <c:v>0.05</c:v>
                </c:pt>
                <c:pt idx="311">
                  <c:v>0.05</c:v>
                </c:pt>
                <c:pt idx="312">
                  <c:v>0.05</c:v>
                </c:pt>
                <c:pt idx="313">
                  <c:v>0.05</c:v>
                </c:pt>
                <c:pt idx="314">
                  <c:v>0.05</c:v>
                </c:pt>
                <c:pt idx="315">
                  <c:v>0.05</c:v>
                </c:pt>
                <c:pt idx="316">
                  <c:v>0.05</c:v>
                </c:pt>
                <c:pt idx="317">
                  <c:v>0.05</c:v>
                </c:pt>
                <c:pt idx="318">
                  <c:v>0.05</c:v>
                </c:pt>
                <c:pt idx="319">
                  <c:v>0.05</c:v>
                </c:pt>
                <c:pt idx="320">
                  <c:v>0.05</c:v>
                </c:pt>
                <c:pt idx="321">
                  <c:v>0.05</c:v>
                </c:pt>
                <c:pt idx="322">
                  <c:v>0.05</c:v>
                </c:pt>
                <c:pt idx="323">
                  <c:v>0.05</c:v>
                </c:pt>
                <c:pt idx="324">
                  <c:v>0.05</c:v>
                </c:pt>
                <c:pt idx="325">
                  <c:v>0.05</c:v>
                </c:pt>
                <c:pt idx="326">
                  <c:v>0.05</c:v>
                </c:pt>
                <c:pt idx="327">
                  <c:v>0.05</c:v>
                </c:pt>
                <c:pt idx="328">
                  <c:v>0.05</c:v>
                </c:pt>
                <c:pt idx="329">
                  <c:v>0.05</c:v>
                </c:pt>
                <c:pt idx="330">
                  <c:v>0.05</c:v>
                </c:pt>
                <c:pt idx="331">
                  <c:v>0.05</c:v>
                </c:pt>
                <c:pt idx="332">
                  <c:v>0.05</c:v>
                </c:pt>
                <c:pt idx="333">
                  <c:v>0.05</c:v>
                </c:pt>
                <c:pt idx="334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3301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32"/>
          <c:min val="-0.18"/>
        </c:scaling>
        <c:delete val="0"/>
        <c:axPos val="l"/>
        <c:majorGridlines>
          <c:spPr>
            <a:ln w="242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333016848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32"/>
          <c:min val="-0.18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2286">
          <a:solidFill>
            <a:schemeClr val="bg1">
              <a:lumMod val="8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42502636064952"/>
          <c:y val="0.14588451885061887"/>
          <c:w val="0.1783079297305005"/>
          <c:h val="0.13714636262274227"/>
        </c:manualLayout>
      </c:layout>
      <c:overlay val="0"/>
      <c:spPr>
        <a:solidFill>
          <a:srgbClr val="FFFFFF"/>
        </a:solidFill>
        <a:ln w="2420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miter lim="800000"/>
      <a:headEnd type="none" w="med" len="med"/>
      <a:tailEnd type="none" w="med" len="med"/>
      <a:extLst>
        <a:ext uri="{C807C97D-BFC1-408E-A445-0C87EB9F89A2}">
          <ask:lineSketchStyleProps xmlns:ask="http://schemas.microsoft.com/office/drawing/2018/sketchyshapes" sd="0">
            <a:custGeom>
              <a:avLst/>
              <a:gdLst/>
              <a:ahLst/>
              <a:cxnLst/>
              <a:rect l="0" t="0" r="0" b="0"/>
              <a:pathLst/>
            </a:custGeom>
            <ask:type/>
          </ask:lineSketchStyleProps>
        </a:ext>
      </a:extLst>
    </a:ln>
  </c:spPr>
  <c:txPr>
    <a:bodyPr/>
    <a:lstStyle/>
    <a:p>
      <a:pPr>
        <a:defRPr sz="13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Used Auto Growth</a:t>
            </a:r>
          </a:p>
          <a:p>
            <a:pPr>
              <a:defRPr sz="1152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Seasonally-Adjusted Annualized Growth Rate</a:t>
            </a:r>
          </a:p>
        </c:rich>
      </c:tx>
      <c:layout>
        <c:manualLayout>
          <c:xMode val="edge"/>
          <c:yMode val="edge"/>
          <c:x val="0.31053694139585525"/>
          <c:y val="2.6901581506295388E-2"/>
        </c:manualLayout>
      </c:layout>
      <c:overlay val="0"/>
      <c:spPr>
        <a:noFill/>
        <a:ln w="193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95121951219512"/>
          <c:y val="0.13958260568752051"/>
          <c:w val="0.78048780487804881"/>
          <c:h val="0.77561192835941151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9679">
              <a:solidFill>
                <a:schemeClr val="tx2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Sheet1!$B$2:$B$336</c:f>
              <c:numCache>
                <c:formatCode>General</c:formatCode>
                <c:ptCount val="335"/>
                <c:pt idx="38">
                  <c:v>0.32</c:v>
                </c:pt>
                <c:pt idx="39">
                  <c:v>0.32</c:v>
                </c:pt>
                <c:pt idx="40">
                  <c:v>0.32</c:v>
                </c:pt>
                <c:pt idx="41">
                  <c:v>0.32</c:v>
                </c:pt>
                <c:pt idx="42">
                  <c:v>0.32</c:v>
                </c:pt>
                <c:pt idx="43">
                  <c:v>0.32</c:v>
                </c:pt>
                <c:pt idx="44">
                  <c:v>0.32</c:v>
                </c:pt>
                <c:pt idx="45">
                  <c:v>0.32</c:v>
                </c:pt>
                <c:pt idx="46">
                  <c:v>0.32</c:v>
                </c:pt>
                <c:pt idx="47">
                  <c:v>0.32</c:v>
                </c:pt>
                <c:pt idx="119">
                  <c:v>0.32</c:v>
                </c:pt>
                <c:pt idx="120">
                  <c:v>0.32</c:v>
                </c:pt>
                <c:pt idx="121">
                  <c:v>0.32</c:v>
                </c:pt>
                <c:pt idx="122">
                  <c:v>0.32</c:v>
                </c:pt>
                <c:pt idx="123">
                  <c:v>0.32</c:v>
                </c:pt>
                <c:pt idx="124">
                  <c:v>0.32</c:v>
                </c:pt>
                <c:pt idx="125">
                  <c:v>0.32</c:v>
                </c:pt>
                <c:pt idx="126">
                  <c:v>0.32</c:v>
                </c:pt>
                <c:pt idx="127">
                  <c:v>0.32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0.32</c:v>
                </c:pt>
                <c:pt idx="133">
                  <c:v>0.32</c:v>
                </c:pt>
                <c:pt idx="134">
                  <c:v>0.32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266">
                  <c:v>0.32</c:v>
                </c:pt>
                <c:pt idx="267">
                  <c:v>0.32</c:v>
                </c:pt>
                <c:pt idx="268">
                  <c:v>0.32</c:v>
                </c:pt>
                <c:pt idx="269">
                  <c:v>0.32</c:v>
                </c:pt>
                <c:pt idx="270">
                  <c:v>0.32</c:v>
                </c:pt>
                <c:pt idx="271">
                  <c:v>0.32</c:v>
                </c:pt>
                <c:pt idx="27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016848"/>
        <c:axId val="1"/>
      </c:areaChart>
      <c:areaChart>
        <c:grouping val="stack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Used Auto Loan Growth</c:v>
                </c:pt>
              </c:strCache>
            </c:strRef>
          </c:tx>
          <c:spPr>
            <a:solidFill>
              <a:schemeClr val="accent3">
                <a:lumMod val="75000"/>
                <a:lumOff val="25000"/>
              </a:schemeClr>
            </a:solidFill>
            <a:ln w="9679">
              <a:solidFill>
                <a:schemeClr val="accent1"/>
              </a:solidFill>
              <a:prstDash val="solid"/>
            </a:ln>
          </c:spP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Sheet1!$C$2:$C$336</c:f>
              <c:numCache>
                <c:formatCode>0.00%</c:formatCode>
                <c:ptCount val="335"/>
                <c:pt idx="0">
                  <c:v>0.126</c:v>
                </c:pt>
                <c:pt idx="1">
                  <c:v>0.13300000000000001</c:v>
                </c:pt>
                <c:pt idx="2">
                  <c:v>0.13</c:v>
                </c:pt>
                <c:pt idx="3">
                  <c:v>0.11799999999999999</c:v>
                </c:pt>
                <c:pt idx="4">
                  <c:v>0.124</c:v>
                </c:pt>
                <c:pt idx="5">
                  <c:v>0.115</c:v>
                </c:pt>
                <c:pt idx="6">
                  <c:v>0.114</c:v>
                </c:pt>
                <c:pt idx="7">
                  <c:v>0.109</c:v>
                </c:pt>
                <c:pt idx="8">
                  <c:v>0.10100000000000001</c:v>
                </c:pt>
                <c:pt idx="9">
                  <c:v>9.2999999999999999E-2</c:v>
                </c:pt>
                <c:pt idx="10">
                  <c:v>0.10299999999999999</c:v>
                </c:pt>
                <c:pt idx="11">
                  <c:v>0.111</c:v>
                </c:pt>
                <c:pt idx="12">
                  <c:v>0.128</c:v>
                </c:pt>
                <c:pt idx="13">
                  <c:v>0.125</c:v>
                </c:pt>
                <c:pt idx="14">
                  <c:v>0.125</c:v>
                </c:pt>
                <c:pt idx="15">
                  <c:v>0.13900000000000001</c:v>
                </c:pt>
                <c:pt idx="16">
                  <c:v>0.14000000000000001</c:v>
                </c:pt>
                <c:pt idx="17">
                  <c:v>0.129</c:v>
                </c:pt>
                <c:pt idx="18">
                  <c:v>0.13600000000000001</c:v>
                </c:pt>
                <c:pt idx="19">
                  <c:v>0.14299999999999999</c:v>
                </c:pt>
                <c:pt idx="20">
                  <c:v>0.14899999999999999</c:v>
                </c:pt>
                <c:pt idx="21">
                  <c:v>0.152</c:v>
                </c:pt>
                <c:pt idx="22">
                  <c:v>0.151</c:v>
                </c:pt>
                <c:pt idx="23">
                  <c:v>0.127</c:v>
                </c:pt>
                <c:pt idx="24">
                  <c:v>0.126</c:v>
                </c:pt>
                <c:pt idx="25">
                  <c:v>0.113</c:v>
                </c:pt>
                <c:pt idx="26">
                  <c:v>0.113</c:v>
                </c:pt>
                <c:pt idx="27">
                  <c:v>0.10100000000000001</c:v>
                </c:pt>
                <c:pt idx="28">
                  <c:v>9.0999999999999998E-2</c:v>
                </c:pt>
                <c:pt idx="29">
                  <c:v>9.8000000000000004E-2</c:v>
                </c:pt>
                <c:pt idx="30">
                  <c:v>0.10100000000000001</c:v>
                </c:pt>
                <c:pt idx="31">
                  <c:v>9.6000000000000002E-2</c:v>
                </c:pt>
                <c:pt idx="32">
                  <c:v>9.6000000000000002E-2</c:v>
                </c:pt>
                <c:pt idx="33">
                  <c:v>0.09</c:v>
                </c:pt>
                <c:pt idx="34">
                  <c:v>8.5999999999999993E-2</c:v>
                </c:pt>
                <c:pt idx="35">
                  <c:v>7.6999999999999999E-2</c:v>
                </c:pt>
                <c:pt idx="36">
                  <c:v>0.10299999999999999</c:v>
                </c:pt>
                <c:pt idx="37">
                  <c:v>0.108</c:v>
                </c:pt>
                <c:pt idx="38">
                  <c:v>0.10299999999999999</c:v>
                </c:pt>
                <c:pt idx="39">
                  <c:v>0.10299999999999999</c:v>
                </c:pt>
                <c:pt idx="40">
                  <c:v>0.107</c:v>
                </c:pt>
                <c:pt idx="41">
                  <c:v>0.105</c:v>
                </c:pt>
                <c:pt idx="42">
                  <c:v>8.7999999999999995E-2</c:v>
                </c:pt>
                <c:pt idx="43">
                  <c:v>0.09</c:v>
                </c:pt>
                <c:pt idx="44">
                  <c:v>9.4E-2</c:v>
                </c:pt>
                <c:pt idx="45">
                  <c:v>9.9000000000000005E-2</c:v>
                </c:pt>
                <c:pt idx="46">
                  <c:v>9.9000000000000005E-2</c:v>
                </c:pt>
                <c:pt idx="47">
                  <c:v>0.105</c:v>
                </c:pt>
                <c:pt idx="48">
                  <c:v>8.3000000000000004E-2</c:v>
                </c:pt>
                <c:pt idx="49">
                  <c:v>7.4999999999999997E-2</c:v>
                </c:pt>
                <c:pt idx="50">
                  <c:v>0.08</c:v>
                </c:pt>
                <c:pt idx="51">
                  <c:v>8.7999999999999995E-2</c:v>
                </c:pt>
                <c:pt idx="52">
                  <c:v>8.6999999999999994E-2</c:v>
                </c:pt>
                <c:pt idx="53">
                  <c:v>9.2999999999999999E-2</c:v>
                </c:pt>
                <c:pt idx="54">
                  <c:v>9.7000000000000003E-2</c:v>
                </c:pt>
                <c:pt idx="55">
                  <c:v>9.5000000000000001E-2</c:v>
                </c:pt>
                <c:pt idx="56">
                  <c:v>9.8000000000000004E-2</c:v>
                </c:pt>
                <c:pt idx="57">
                  <c:v>0.1</c:v>
                </c:pt>
                <c:pt idx="58">
                  <c:v>0.106</c:v>
                </c:pt>
                <c:pt idx="59">
                  <c:v>0.11600000000000001</c:v>
                </c:pt>
                <c:pt idx="60">
                  <c:v>0.11899999999999999</c:v>
                </c:pt>
                <c:pt idx="61">
                  <c:v>0.13300000000000001</c:v>
                </c:pt>
                <c:pt idx="62">
                  <c:v>0.13100000000000001</c:v>
                </c:pt>
                <c:pt idx="63">
                  <c:v>0.129</c:v>
                </c:pt>
                <c:pt idx="64">
                  <c:v>0.127</c:v>
                </c:pt>
                <c:pt idx="65">
                  <c:v>0.126</c:v>
                </c:pt>
                <c:pt idx="66">
                  <c:v>0.128</c:v>
                </c:pt>
                <c:pt idx="67">
                  <c:v>0.124</c:v>
                </c:pt>
                <c:pt idx="68">
                  <c:v>0.124</c:v>
                </c:pt>
                <c:pt idx="69">
                  <c:v>0.108</c:v>
                </c:pt>
                <c:pt idx="70">
                  <c:v>9.4E-2</c:v>
                </c:pt>
                <c:pt idx="71">
                  <c:v>8.5999999999999993E-2</c:v>
                </c:pt>
                <c:pt idx="72">
                  <c:v>7.3999999999999996E-2</c:v>
                </c:pt>
                <c:pt idx="73">
                  <c:v>6.7000000000000004E-2</c:v>
                </c:pt>
                <c:pt idx="74">
                  <c:v>5.1999999999999998E-2</c:v>
                </c:pt>
                <c:pt idx="75">
                  <c:v>5.0999999999999997E-2</c:v>
                </c:pt>
                <c:pt idx="76">
                  <c:v>4.7E-2</c:v>
                </c:pt>
                <c:pt idx="77">
                  <c:v>4.3999999999999997E-2</c:v>
                </c:pt>
                <c:pt idx="78">
                  <c:v>4.3999999999999997E-2</c:v>
                </c:pt>
                <c:pt idx="79">
                  <c:v>4.2999999999999997E-2</c:v>
                </c:pt>
                <c:pt idx="80">
                  <c:v>4.1000000000000002E-2</c:v>
                </c:pt>
                <c:pt idx="81">
                  <c:v>4.7E-2</c:v>
                </c:pt>
                <c:pt idx="82">
                  <c:v>4.5999999999999999E-2</c:v>
                </c:pt>
                <c:pt idx="83">
                  <c:v>3.9E-2</c:v>
                </c:pt>
                <c:pt idx="84">
                  <c:v>3.7999999999999999E-2</c:v>
                </c:pt>
                <c:pt idx="85">
                  <c:v>3.4000000000000002E-2</c:v>
                </c:pt>
                <c:pt idx="86">
                  <c:v>3.9E-2</c:v>
                </c:pt>
                <c:pt idx="87">
                  <c:v>3.2000000000000001E-2</c:v>
                </c:pt>
                <c:pt idx="88">
                  <c:v>0.03</c:v>
                </c:pt>
                <c:pt idx="89">
                  <c:v>2.5000000000000001E-2</c:v>
                </c:pt>
                <c:pt idx="90">
                  <c:v>3.0000000000000001E-3</c:v>
                </c:pt>
                <c:pt idx="91">
                  <c:v>5.0000000000000001E-3</c:v>
                </c:pt>
                <c:pt idx="92">
                  <c:v>2E-3</c:v>
                </c:pt>
                <c:pt idx="93">
                  <c:v>-5.0000000000000001E-3</c:v>
                </c:pt>
                <c:pt idx="94">
                  <c:v>-2E-3</c:v>
                </c:pt>
                <c:pt idx="95">
                  <c:v>4.0000000000000001E-3</c:v>
                </c:pt>
                <c:pt idx="96">
                  <c:v>-2E-3</c:v>
                </c:pt>
                <c:pt idx="97">
                  <c:v>3.0000000000000001E-3</c:v>
                </c:pt>
                <c:pt idx="98">
                  <c:v>8.0000000000000002E-3</c:v>
                </c:pt>
                <c:pt idx="99">
                  <c:v>7.0000000000000001E-3</c:v>
                </c:pt>
                <c:pt idx="100">
                  <c:v>8.0000000000000002E-3</c:v>
                </c:pt>
                <c:pt idx="101">
                  <c:v>8.9999999999999993E-3</c:v>
                </c:pt>
                <c:pt idx="102">
                  <c:v>2.1999999999999999E-2</c:v>
                </c:pt>
                <c:pt idx="103">
                  <c:v>1.7999999999999999E-2</c:v>
                </c:pt>
                <c:pt idx="104">
                  <c:v>1.6E-2</c:v>
                </c:pt>
                <c:pt idx="105">
                  <c:v>1.6E-2</c:v>
                </c:pt>
                <c:pt idx="106">
                  <c:v>1.2E-2</c:v>
                </c:pt>
                <c:pt idx="107">
                  <c:v>0.01</c:v>
                </c:pt>
                <c:pt idx="108">
                  <c:v>1.2E-2</c:v>
                </c:pt>
                <c:pt idx="109">
                  <c:v>0.01</c:v>
                </c:pt>
                <c:pt idx="110">
                  <c:v>0.01</c:v>
                </c:pt>
                <c:pt idx="111">
                  <c:v>1.2999999999999999E-2</c:v>
                </c:pt>
                <c:pt idx="112">
                  <c:v>1.6E-2</c:v>
                </c:pt>
                <c:pt idx="113">
                  <c:v>1.7000000000000001E-2</c:v>
                </c:pt>
                <c:pt idx="114">
                  <c:v>1.9E-2</c:v>
                </c:pt>
                <c:pt idx="115">
                  <c:v>2.1999999999999999E-2</c:v>
                </c:pt>
                <c:pt idx="116">
                  <c:v>2.1000000000000001E-2</c:v>
                </c:pt>
                <c:pt idx="117">
                  <c:v>3.3000000000000002E-2</c:v>
                </c:pt>
                <c:pt idx="118">
                  <c:v>3.3000000000000002E-2</c:v>
                </c:pt>
                <c:pt idx="119">
                  <c:v>3.5000000000000003E-2</c:v>
                </c:pt>
                <c:pt idx="120">
                  <c:v>4.3999999999999997E-2</c:v>
                </c:pt>
                <c:pt idx="121">
                  <c:v>4.3999999999999997E-2</c:v>
                </c:pt>
                <c:pt idx="122">
                  <c:v>4.8000000000000001E-2</c:v>
                </c:pt>
                <c:pt idx="123">
                  <c:v>4.9000000000000002E-2</c:v>
                </c:pt>
                <c:pt idx="124">
                  <c:v>4.7E-2</c:v>
                </c:pt>
                <c:pt idx="125">
                  <c:v>5.0999999999999997E-2</c:v>
                </c:pt>
                <c:pt idx="126">
                  <c:v>6.0999999999999999E-2</c:v>
                </c:pt>
                <c:pt idx="127">
                  <c:v>5.8999999999999997E-2</c:v>
                </c:pt>
                <c:pt idx="128">
                  <c:v>5.8000000000000003E-2</c:v>
                </c:pt>
                <c:pt idx="129">
                  <c:v>5.6000000000000001E-2</c:v>
                </c:pt>
                <c:pt idx="130">
                  <c:v>5.2999999999999999E-2</c:v>
                </c:pt>
                <c:pt idx="131">
                  <c:v>5.1999999999999998E-2</c:v>
                </c:pt>
                <c:pt idx="132">
                  <c:v>4.9000000000000002E-2</c:v>
                </c:pt>
                <c:pt idx="133">
                  <c:v>0.05</c:v>
                </c:pt>
                <c:pt idx="134">
                  <c:v>4.4999999999999998E-2</c:v>
                </c:pt>
                <c:pt idx="135">
                  <c:v>4.4999999999999998E-2</c:v>
                </c:pt>
                <c:pt idx="136">
                  <c:v>4.2000000000000003E-2</c:v>
                </c:pt>
                <c:pt idx="137">
                  <c:v>3.9E-2</c:v>
                </c:pt>
                <c:pt idx="138">
                  <c:v>3.1E-2</c:v>
                </c:pt>
                <c:pt idx="139">
                  <c:v>0.03</c:v>
                </c:pt>
                <c:pt idx="140">
                  <c:v>2.8000000000000001E-2</c:v>
                </c:pt>
                <c:pt idx="141">
                  <c:v>2.4E-2</c:v>
                </c:pt>
                <c:pt idx="142">
                  <c:v>2.7E-2</c:v>
                </c:pt>
                <c:pt idx="143">
                  <c:v>2.5999999999999999E-2</c:v>
                </c:pt>
                <c:pt idx="144">
                  <c:v>2.5000000000000001E-2</c:v>
                </c:pt>
                <c:pt idx="145">
                  <c:v>2.4E-2</c:v>
                </c:pt>
                <c:pt idx="146">
                  <c:v>2.8000000000000001E-2</c:v>
                </c:pt>
                <c:pt idx="147">
                  <c:v>2.7E-2</c:v>
                </c:pt>
                <c:pt idx="148">
                  <c:v>3.5999999999999997E-2</c:v>
                </c:pt>
                <c:pt idx="149">
                  <c:v>3.9E-2</c:v>
                </c:pt>
                <c:pt idx="150">
                  <c:v>3.6999999999999998E-2</c:v>
                </c:pt>
                <c:pt idx="151">
                  <c:v>2.9000000000000001E-2</c:v>
                </c:pt>
                <c:pt idx="152">
                  <c:v>3.5000000000000003E-2</c:v>
                </c:pt>
                <c:pt idx="153">
                  <c:v>3.9E-2</c:v>
                </c:pt>
                <c:pt idx="154">
                  <c:v>3.9E-2</c:v>
                </c:pt>
                <c:pt idx="155">
                  <c:v>0.04</c:v>
                </c:pt>
                <c:pt idx="156">
                  <c:v>0.04</c:v>
                </c:pt>
                <c:pt idx="157">
                  <c:v>4.2000000000000003E-2</c:v>
                </c:pt>
                <c:pt idx="158">
                  <c:v>4.2000000000000003E-2</c:v>
                </c:pt>
                <c:pt idx="159">
                  <c:v>4.7E-2</c:v>
                </c:pt>
                <c:pt idx="160">
                  <c:v>4.4999999999999998E-2</c:v>
                </c:pt>
                <c:pt idx="161">
                  <c:v>4.4999999999999998E-2</c:v>
                </c:pt>
                <c:pt idx="162">
                  <c:v>4.9000000000000002E-2</c:v>
                </c:pt>
                <c:pt idx="163">
                  <c:v>6.3E-2</c:v>
                </c:pt>
                <c:pt idx="164">
                  <c:v>6.6000000000000003E-2</c:v>
                </c:pt>
                <c:pt idx="165">
                  <c:v>6.5000000000000002E-2</c:v>
                </c:pt>
                <c:pt idx="166">
                  <c:v>7.0000000000000007E-2</c:v>
                </c:pt>
                <c:pt idx="167">
                  <c:v>7.0999999999999994E-2</c:v>
                </c:pt>
                <c:pt idx="168">
                  <c:v>7.2999999999999995E-2</c:v>
                </c:pt>
                <c:pt idx="169">
                  <c:v>7.3999999999999996E-2</c:v>
                </c:pt>
                <c:pt idx="170">
                  <c:v>7.8E-2</c:v>
                </c:pt>
                <c:pt idx="171">
                  <c:v>0.08</c:v>
                </c:pt>
                <c:pt idx="172">
                  <c:v>7.8E-2</c:v>
                </c:pt>
                <c:pt idx="173">
                  <c:v>7.9000000000000001E-2</c:v>
                </c:pt>
                <c:pt idx="174">
                  <c:v>8.3000000000000004E-2</c:v>
                </c:pt>
                <c:pt idx="175">
                  <c:v>8.1000000000000003E-2</c:v>
                </c:pt>
                <c:pt idx="176">
                  <c:v>8.2000000000000003E-2</c:v>
                </c:pt>
                <c:pt idx="177">
                  <c:v>8.6999999999999994E-2</c:v>
                </c:pt>
                <c:pt idx="178">
                  <c:v>8.5000000000000006E-2</c:v>
                </c:pt>
                <c:pt idx="179">
                  <c:v>9.2999999999999999E-2</c:v>
                </c:pt>
                <c:pt idx="180">
                  <c:v>9.7000000000000003E-2</c:v>
                </c:pt>
                <c:pt idx="181">
                  <c:v>9.7000000000000003E-2</c:v>
                </c:pt>
                <c:pt idx="182">
                  <c:v>9.7000000000000003E-2</c:v>
                </c:pt>
                <c:pt idx="183">
                  <c:v>0.10199999999999999</c:v>
                </c:pt>
                <c:pt idx="184">
                  <c:v>0.109</c:v>
                </c:pt>
                <c:pt idx="185">
                  <c:v>0.105</c:v>
                </c:pt>
                <c:pt idx="186">
                  <c:v>0.108</c:v>
                </c:pt>
                <c:pt idx="187">
                  <c:v>0.112</c:v>
                </c:pt>
                <c:pt idx="188">
                  <c:v>0.113</c:v>
                </c:pt>
                <c:pt idx="189">
                  <c:v>0.112</c:v>
                </c:pt>
                <c:pt idx="190">
                  <c:v>0.11600000000000001</c:v>
                </c:pt>
                <c:pt idx="191">
                  <c:v>0.115</c:v>
                </c:pt>
                <c:pt idx="192">
                  <c:v>0.11700000000000001</c:v>
                </c:pt>
                <c:pt idx="193">
                  <c:v>0.11899999999999999</c:v>
                </c:pt>
                <c:pt idx="194">
                  <c:v>0.122</c:v>
                </c:pt>
                <c:pt idx="195">
                  <c:v>0.122</c:v>
                </c:pt>
                <c:pt idx="196">
                  <c:v>0.124</c:v>
                </c:pt>
                <c:pt idx="197">
                  <c:v>0.128</c:v>
                </c:pt>
                <c:pt idx="198">
                  <c:v>0.13</c:v>
                </c:pt>
                <c:pt idx="199">
                  <c:v>0.13100000000000001</c:v>
                </c:pt>
                <c:pt idx="200">
                  <c:v>0.13200000000000001</c:v>
                </c:pt>
                <c:pt idx="201">
                  <c:v>0.13</c:v>
                </c:pt>
                <c:pt idx="202">
                  <c:v>0.13200000000000001</c:v>
                </c:pt>
                <c:pt idx="203">
                  <c:v>0.13</c:v>
                </c:pt>
                <c:pt idx="204">
                  <c:v>0.13300000000000001</c:v>
                </c:pt>
                <c:pt idx="205">
                  <c:v>0.13300000000000001</c:v>
                </c:pt>
                <c:pt idx="206">
                  <c:v>0.13100000000000001</c:v>
                </c:pt>
                <c:pt idx="207">
                  <c:v>0.126</c:v>
                </c:pt>
                <c:pt idx="208">
                  <c:v>0.123</c:v>
                </c:pt>
                <c:pt idx="209">
                  <c:v>0.127</c:v>
                </c:pt>
                <c:pt idx="210">
                  <c:v>0.125</c:v>
                </c:pt>
                <c:pt idx="211">
                  <c:v>0.127</c:v>
                </c:pt>
                <c:pt idx="212">
                  <c:v>0.13300000000000001</c:v>
                </c:pt>
                <c:pt idx="213">
                  <c:v>0.13500000000000001</c:v>
                </c:pt>
                <c:pt idx="214">
                  <c:v>0.13300000000000001</c:v>
                </c:pt>
                <c:pt idx="215">
                  <c:v>0.13100000000000001</c:v>
                </c:pt>
                <c:pt idx="216">
                  <c:v>0.125</c:v>
                </c:pt>
                <c:pt idx="217">
                  <c:v>0.124</c:v>
                </c:pt>
                <c:pt idx="218">
                  <c:v>0.123</c:v>
                </c:pt>
                <c:pt idx="219">
                  <c:v>0.12</c:v>
                </c:pt>
                <c:pt idx="220">
                  <c:v>0.123</c:v>
                </c:pt>
                <c:pt idx="221">
                  <c:v>0.124</c:v>
                </c:pt>
                <c:pt idx="222">
                  <c:v>0.126</c:v>
                </c:pt>
                <c:pt idx="223">
                  <c:v>0.125</c:v>
                </c:pt>
                <c:pt idx="224">
                  <c:v>0.12</c:v>
                </c:pt>
                <c:pt idx="225">
                  <c:v>0.11899999999999999</c:v>
                </c:pt>
                <c:pt idx="226">
                  <c:v>0.122</c:v>
                </c:pt>
                <c:pt idx="227">
                  <c:v>0.11899999999999999</c:v>
                </c:pt>
                <c:pt idx="228">
                  <c:v>0.11899999999999999</c:v>
                </c:pt>
                <c:pt idx="229">
                  <c:v>0.11700000000000001</c:v>
                </c:pt>
                <c:pt idx="230">
                  <c:v>0.111</c:v>
                </c:pt>
                <c:pt idx="231">
                  <c:v>0.107</c:v>
                </c:pt>
                <c:pt idx="232">
                  <c:v>0.104</c:v>
                </c:pt>
                <c:pt idx="233">
                  <c:v>0.10100000000000001</c:v>
                </c:pt>
                <c:pt idx="234">
                  <c:v>0.10100000000000001</c:v>
                </c:pt>
                <c:pt idx="235">
                  <c:v>0.1</c:v>
                </c:pt>
                <c:pt idx="236">
                  <c:v>0.1</c:v>
                </c:pt>
                <c:pt idx="237">
                  <c:v>0.10299999999999999</c:v>
                </c:pt>
                <c:pt idx="238">
                  <c:v>0.106</c:v>
                </c:pt>
                <c:pt idx="239">
                  <c:v>9.8000000000000004E-2</c:v>
                </c:pt>
                <c:pt idx="240">
                  <c:v>9.7000000000000003E-2</c:v>
                </c:pt>
                <c:pt idx="241">
                  <c:v>9.6000000000000002E-2</c:v>
                </c:pt>
                <c:pt idx="242">
                  <c:v>9.8000000000000004E-2</c:v>
                </c:pt>
                <c:pt idx="243">
                  <c:v>9.7000000000000003E-2</c:v>
                </c:pt>
                <c:pt idx="244">
                  <c:v>9.6000000000000002E-2</c:v>
                </c:pt>
                <c:pt idx="245">
                  <c:v>0.09</c:v>
                </c:pt>
                <c:pt idx="246">
                  <c:v>8.5000000000000006E-2</c:v>
                </c:pt>
                <c:pt idx="247">
                  <c:v>8.2000000000000003E-2</c:v>
                </c:pt>
                <c:pt idx="248">
                  <c:v>7.1999999999999995E-2</c:v>
                </c:pt>
                <c:pt idx="249">
                  <c:v>6.0999999999999999E-2</c:v>
                </c:pt>
                <c:pt idx="250">
                  <c:v>4.9000000000000002E-2</c:v>
                </c:pt>
                <c:pt idx="251">
                  <c:v>5.2999999999999999E-2</c:v>
                </c:pt>
                <c:pt idx="252">
                  <c:v>4.8000000000000001E-2</c:v>
                </c:pt>
                <c:pt idx="253">
                  <c:v>4.3999999999999997E-2</c:v>
                </c:pt>
                <c:pt idx="254">
                  <c:v>4.3999999999999997E-2</c:v>
                </c:pt>
                <c:pt idx="255">
                  <c:v>4.2000000000000003E-2</c:v>
                </c:pt>
                <c:pt idx="256">
                  <c:v>3.9E-2</c:v>
                </c:pt>
                <c:pt idx="257">
                  <c:v>4.1000000000000002E-2</c:v>
                </c:pt>
                <c:pt idx="258">
                  <c:v>3.9E-2</c:v>
                </c:pt>
                <c:pt idx="259">
                  <c:v>4.1000000000000002E-2</c:v>
                </c:pt>
                <c:pt idx="260">
                  <c:v>3.9E-2</c:v>
                </c:pt>
                <c:pt idx="261">
                  <c:v>2.7E-2</c:v>
                </c:pt>
                <c:pt idx="262">
                  <c:v>2.9000000000000001E-2</c:v>
                </c:pt>
                <c:pt idx="263">
                  <c:v>3.7999999999999999E-2</c:v>
                </c:pt>
                <c:pt idx="264">
                  <c:v>4.5999999999999999E-2</c:v>
                </c:pt>
                <c:pt idx="265">
                  <c:v>4.4999999999999998E-2</c:v>
                </c:pt>
                <c:pt idx="266">
                  <c:v>4.3999999999999997E-2</c:v>
                </c:pt>
                <c:pt idx="267">
                  <c:v>4.7E-2</c:v>
                </c:pt>
                <c:pt idx="268">
                  <c:v>4.7E-2</c:v>
                </c:pt>
                <c:pt idx="269">
                  <c:v>4.4999999999999998E-2</c:v>
                </c:pt>
                <c:pt idx="270">
                  <c:v>4.4999999999999998E-2</c:v>
                </c:pt>
                <c:pt idx="271">
                  <c:v>4.2000000000000003E-2</c:v>
                </c:pt>
                <c:pt idx="272">
                  <c:v>4.9000000000000002E-2</c:v>
                </c:pt>
                <c:pt idx="273">
                  <c:v>6.4000000000000001E-2</c:v>
                </c:pt>
                <c:pt idx="274">
                  <c:v>7.0000000000000007E-2</c:v>
                </c:pt>
                <c:pt idx="275">
                  <c:v>6.5000000000000002E-2</c:v>
                </c:pt>
                <c:pt idx="276">
                  <c:v>6.3E-2</c:v>
                </c:pt>
                <c:pt idx="277">
                  <c:v>7.2999999999999995E-2</c:v>
                </c:pt>
                <c:pt idx="278">
                  <c:v>8.3000000000000004E-2</c:v>
                </c:pt>
                <c:pt idx="279">
                  <c:v>8.7999999999999995E-2</c:v>
                </c:pt>
                <c:pt idx="280">
                  <c:v>9.6000000000000002E-2</c:v>
                </c:pt>
                <c:pt idx="281">
                  <c:v>0.104</c:v>
                </c:pt>
                <c:pt idx="282">
                  <c:v>0.109</c:v>
                </c:pt>
                <c:pt idx="283">
                  <c:v>0.11899999999999999</c:v>
                </c:pt>
                <c:pt idx="284">
                  <c:v>0.13300000000000001</c:v>
                </c:pt>
                <c:pt idx="285">
                  <c:v>0.14799999999999999</c:v>
                </c:pt>
                <c:pt idx="286">
                  <c:v>0.156</c:v>
                </c:pt>
                <c:pt idx="287">
                  <c:v>0.17299999999999999</c:v>
                </c:pt>
                <c:pt idx="288">
                  <c:v>0.17599999999999999</c:v>
                </c:pt>
                <c:pt idx="289">
                  <c:v>0.18099999999999999</c:v>
                </c:pt>
                <c:pt idx="290">
                  <c:v>0.189</c:v>
                </c:pt>
                <c:pt idx="291">
                  <c:v>0.19</c:v>
                </c:pt>
                <c:pt idx="292">
                  <c:v>0.185</c:v>
                </c:pt>
                <c:pt idx="293">
                  <c:v>0.188</c:v>
                </c:pt>
                <c:pt idx="294">
                  <c:v>0.188</c:v>
                </c:pt>
                <c:pt idx="295">
                  <c:v>0.183</c:v>
                </c:pt>
                <c:pt idx="296">
                  <c:v>0.16700000000000001</c:v>
                </c:pt>
                <c:pt idx="297">
                  <c:v>0.14499999999999999</c:v>
                </c:pt>
                <c:pt idx="298">
                  <c:v>0.124</c:v>
                </c:pt>
                <c:pt idx="299">
                  <c:v>0.105</c:v>
                </c:pt>
                <c:pt idx="300">
                  <c:v>9.5000000000000001E-2</c:v>
                </c:pt>
                <c:pt idx="301">
                  <c:v>8.2000000000000003E-2</c:v>
                </c:pt>
                <c:pt idx="302">
                  <c:v>6.3E-2</c:v>
                </c:pt>
                <c:pt idx="303">
                  <c:v>5.6000000000000001E-2</c:v>
                </c:pt>
                <c:pt idx="304">
                  <c:v>0.05</c:v>
                </c:pt>
                <c:pt idx="305">
                  <c:v>3.6999999999999998E-2</c:v>
                </c:pt>
                <c:pt idx="306">
                  <c:v>2.8000000000000001E-2</c:v>
                </c:pt>
                <c:pt idx="307">
                  <c:v>2.1999999999999999E-2</c:v>
                </c:pt>
                <c:pt idx="308">
                  <c:v>0.01</c:v>
                </c:pt>
                <c:pt idx="309">
                  <c:v>1.2E-2</c:v>
                </c:pt>
                <c:pt idx="310">
                  <c:v>1.0999999999999999E-2</c:v>
                </c:pt>
                <c:pt idx="311">
                  <c:v>-1E-3</c:v>
                </c:pt>
                <c:pt idx="312">
                  <c:v>-2E-3</c:v>
                </c:pt>
                <c:pt idx="313">
                  <c:v>-7.0000000000000001E-3</c:v>
                </c:pt>
                <c:pt idx="314">
                  <c:v>-1.4999999999999999E-2</c:v>
                </c:pt>
                <c:pt idx="315">
                  <c:v>-1.7999999999999999E-2</c:v>
                </c:pt>
                <c:pt idx="316">
                  <c:v>-1.7000000000000001E-2</c:v>
                </c:pt>
                <c:pt idx="317">
                  <c:v>-1.4999999999999999E-2</c:v>
                </c:pt>
                <c:pt idx="318">
                  <c:v>-1.4999999999999999E-2</c:v>
                </c:pt>
                <c:pt idx="319">
                  <c:v>-1.7999999999999999E-2</c:v>
                </c:pt>
                <c:pt idx="320">
                  <c:v>-1.2999999999999999E-2</c:v>
                </c:pt>
                <c:pt idx="321">
                  <c:v>-1.2999999999999999E-2</c:v>
                </c:pt>
                <c:pt idx="322">
                  <c:v>-1.0999999999999999E-2</c:v>
                </c:pt>
                <c:pt idx="323">
                  <c:v>2E-3</c:v>
                </c:pt>
                <c:pt idx="324">
                  <c:v>3.0000000000000001E-3</c:v>
                </c:pt>
                <c:pt idx="325">
                  <c:v>7.0000000000000001E-3</c:v>
                </c:pt>
                <c:pt idx="326">
                  <c:v>2.1999999999999999E-2</c:v>
                </c:pt>
                <c:pt idx="327">
                  <c:v>2.1999999999999999E-2</c:v>
                </c:pt>
                <c:pt idx="328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7.7% Long Run Average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2"/>
              </a:solidFill>
              <a:ln w="25400"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Sheet1!$A$2:$A$336</c:f>
              <c:strCache>
                <c:ptCount val="325"/>
                <c:pt idx="0">
                  <c:v>98</c:v>
                </c:pt>
                <c:pt idx="12">
                  <c:v>99</c:v>
                </c:pt>
                <c:pt idx="24">
                  <c:v>00</c:v>
                </c:pt>
                <c:pt idx="36">
                  <c:v>01</c:v>
                </c:pt>
                <c:pt idx="48">
                  <c:v>02</c:v>
                </c:pt>
                <c:pt idx="60">
                  <c:v>03</c:v>
                </c:pt>
                <c:pt idx="72">
                  <c:v>04</c:v>
                </c:pt>
                <c:pt idx="84">
                  <c:v>05</c:v>
                </c:pt>
                <c:pt idx="96">
                  <c:v>06</c:v>
                </c:pt>
                <c:pt idx="108">
                  <c:v>07</c:v>
                </c:pt>
                <c:pt idx="120">
                  <c:v>08</c:v>
                </c:pt>
                <c:pt idx="132">
                  <c:v>09</c:v>
                </c:pt>
                <c:pt idx="144">
                  <c:v>10</c:v>
                </c:pt>
                <c:pt idx="156">
                  <c:v>11</c:v>
                </c:pt>
                <c:pt idx="168">
                  <c:v>12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  <c:pt idx="216">
                  <c:v>16</c:v>
                </c:pt>
                <c:pt idx="228">
                  <c:v>17</c:v>
                </c:pt>
                <c:pt idx="240">
                  <c:v>18</c:v>
                </c:pt>
                <c:pt idx="252">
                  <c:v>19</c:v>
                </c:pt>
                <c:pt idx="264">
                  <c:v>20</c:v>
                </c:pt>
                <c:pt idx="276">
                  <c:v>21</c:v>
                </c:pt>
                <c:pt idx="288">
                  <c:v>22</c:v>
                </c:pt>
                <c:pt idx="300">
                  <c:v>23</c:v>
                </c:pt>
                <c:pt idx="312">
                  <c:v>24</c:v>
                </c:pt>
                <c:pt idx="324">
                  <c:v>25</c:v>
                </c:pt>
              </c:strCache>
            </c:strRef>
          </c:cat>
          <c:val>
            <c:numRef>
              <c:f>Sheet1!$D$2:$D$336</c:f>
              <c:numCache>
                <c:formatCode>General</c:formatCode>
                <c:ptCount val="335"/>
                <c:pt idx="0">
                  <c:v>7.6999999999999999E-2</c:v>
                </c:pt>
                <c:pt idx="1">
                  <c:v>7.6999999999999999E-2</c:v>
                </c:pt>
                <c:pt idx="2">
                  <c:v>7.6999999999999999E-2</c:v>
                </c:pt>
                <c:pt idx="3">
                  <c:v>7.6999999999999999E-2</c:v>
                </c:pt>
                <c:pt idx="4">
                  <c:v>7.6999999999999999E-2</c:v>
                </c:pt>
                <c:pt idx="5">
                  <c:v>7.6999999999999999E-2</c:v>
                </c:pt>
                <c:pt idx="6">
                  <c:v>7.6999999999999999E-2</c:v>
                </c:pt>
                <c:pt idx="7">
                  <c:v>7.6999999999999999E-2</c:v>
                </c:pt>
                <c:pt idx="8">
                  <c:v>7.6999999999999999E-2</c:v>
                </c:pt>
                <c:pt idx="9">
                  <c:v>7.6999999999999999E-2</c:v>
                </c:pt>
                <c:pt idx="10">
                  <c:v>7.6999999999999999E-2</c:v>
                </c:pt>
                <c:pt idx="11">
                  <c:v>7.6999999999999999E-2</c:v>
                </c:pt>
                <c:pt idx="12">
                  <c:v>7.6999999999999999E-2</c:v>
                </c:pt>
                <c:pt idx="13">
                  <c:v>7.6999999999999999E-2</c:v>
                </c:pt>
                <c:pt idx="14">
                  <c:v>7.6999999999999999E-2</c:v>
                </c:pt>
                <c:pt idx="15">
                  <c:v>7.6999999999999999E-2</c:v>
                </c:pt>
                <c:pt idx="16">
                  <c:v>7.6999999999999999E-2</c:v>
                </c:pt>
                <c:pt idx="17">
                  <c:v>7.6999999999999999E-2</c:v>
                </c:pt>
                <c:pt idx="18">
                  <c:v>7.6999999999999999E-2</c:v>
                </c:pt>
                <c:pt idx="19">
                  <c:v>7.6999999999999999E-2</c:v>
                </c:pt>
                <c:pt idx="20">
                  <c:v>7.6999999999999999E-2</c:v>
                </c:pt>
                <c:pt idx="21">
                  <c:v>7.6999999999999999E-2</c:v>
                </c:pt>
                <c:pt idx="22">
                  <c:v>7.6999999999999999E-2</c:v>
                </c:pt>
                <c:pt idx="23">
                  <c:v>7.6999999999999999E-2</c:v>
                </c:pt>
                <c:pt idx="24">
                  <c:v>7.6999999999999999E-2</c:v>
                </c:pt>
                <c:pt idx="25">
                  <c:v>7.6999999999999999E-2</c:v>
                </c:pt>
                <c:pt idx="26">
                  <c:v>7.6999999999999999E-2</c:v>
                </c:pt>
                <c:pt idx="27">
                  <c:v>7.6999999999999999E-2</c:v>
                </c:pt>
                <c:pt idx="28">
                  <c:v>7.6999999999999999E-2</c:v>
                </c:pt>
                <c:pt idx="29">
                  <c:v>7.6999999999999999E-2</c:v>
                </c:pt>
                <c:pt idx="30">
                  <c:v>7.6999999999999999E-2</c:v>
                </c:pt>
                <c:pt idx="31">
                  <c:v>7.6999999999999999E-2</c:v>
                </c:pt>
                <c:pt idx="32">
                  <c:v>7.6999999999999999E-2</c:v>
                </c:pt>
                <c:pt idx="33">
                  <c:v>7.6999999999999999E-2</c:v>
                </c:pt>
                <c:pt idx="34">
                  <c:v>7.6999999999999999E-2</c:v>
                </c:pt>
                <c:pt idx="35">
                  <c:v>7.6999999999999999E-2</c:v>
                </c:pt>
                <c:pt idx="36">
                  <c:v>7.6999999999999999E-2</c:v>
                </c:pt>
                <c:pt idx="37">
                  <c:v>7.6999999999999999E-2</c:v>
                </c:pt>
                <c:pt idx="38">
                  <c:v>7.6999999999999999E-2</c:v>
                </c:pt>
                <c:pt idx="39">
                  <c:v>7.6999999999999999E-2</c:v>
                </c:pt>
                <c:pt idx="40">
                  <c:v>7.6999999999999999E-2</c:v>
                </c:pt>
                <c:pt idx="41">
                  <c:v>7.6999999999999999E-2</c:v>
                </c:pt>
                <c:pt idx="42">
                  <c:v>7.6999999999999999E-2</c:v>
                </c:pt>
                <c:pt idx="43">
                  <c:v>7.6999999999999999E-2</c:v>
                </c:pt>
                <c:pt idx="44">
                  <c:v>7.6999999999999999E-2</c:v>
                </c:pt>
                <c:pt idx="45">
                  <c:v>7.6999999999999999E-2</c:v>
                </c:pt>
                <c:pt idx="46">
                  <c:v>7.6999999999999999E-2</c:v>
                </c:pt>
                <c:pt idx="47">
                  <c:v>7.6999999999999999E-2</c:v>
                </c:pt>
                <c:pt idx="48">
                  <c:v>7.6999999999999999E-2</c:v>
                </c:pt>
                <c:pt idx="49">
                  <c:v>7.6999999999999999E-2</c:v>
                </c:pt>
                <c:pt idx="50">
                  <c:v>7.6999999999999999E-2</c:v>
                </c:pt>
                <c:pt idx="51">
                  <c:v>7.6999999999999999E-2</c:v>
                </c:pt>
                <c:pt idx="52">
                  <c:v>7.6999999999999999E-2</c:v>
                </c:pt>
                <c:pt idx="53">
                  <c:v>7.6999999999999999E-2</c:v>
                </c:pt>
                <c:pt idx="54">
                  <c:v>7.6999999999999999E-2</c:v>
                </c:pt>
                <c:pt idx="55">
                  <c:v>7.6999999999999999E-2</c:v>
                </c:pt>
                <c:pt idx="56">
                  <c:v>7.6999999999999999E-2</c:v>
                </c:pt>
                <c:pt idx="57">
                  <c:v>7.6999999999999999E-2</c:v>
                </c:pt>
                <c:pt idx="58">
                  <c:v>7.6999999999999999E-2</c:v>
                </c:pt>
                <c:pt idx="59">
                  <c:v>7.6999999999999999E-2</c:v>
                </c:pt>
                <c:pt idx="60">
                  <c:v>7.6999999999999999E-2</c:v>
                </c:pt>
                <c:pt idx="61">
                  <c:v>7.6999999999999999E-2</c:v>
                </c:pt>
                <c:pt idx="62">
                  <c:v>7.6999999999999999E-2</c:v>
                </c:pt>
                <c:pt idx="63">
                  <c:v>7.6999999999999999E-2</c:v>
                </c:pt>
                <c:pt idx="64">
                  <c:v>7.6999999999999999E-2</c:v>
                </c:pt>
                <c:pt idx="65">
                  <c:v>7.6999999999999999E-2</c:v>
                </c:pt>
                <c:pt idx="66">
                  <c:v>7.6999999999999999E-2</c:v>
                </c:pt>
                <c:pt idx="67">
                  <c:v>7.6999999999999999E-2</c:v>
                </c:pt>
                <c:pt idx="68">
                  <c:v>7.6999999999999999E-2</c:v>
                </c:pt>
                <c:pt idx="69">
                  <c:v>7.6999999999999999E-2</c:v>
                </c:pt>
                <c:pt idx="70">
                  <c:v>7.6999999999999999E-2</c:v>
                </c:pt>
                <c:pt idx="71">
                  <c:v>7.6999999999999999E-2</c:v>
                </c:pt>
                <c:pt idx="72">
                  <c:v>7.6999999999999999E-2</c:v>
                </c:pt>
                <c:pt idx="73">
                  <c:v>7.6999999999999999E-2</c:v>
                </c:pt>
                <c:pt idx="74">
                  <c:v>7.6999999999999999E-2</c:v>
                </c:pt>
                <c:pt idx="75">
                  <c:v>7.6999999999999999E-2</c:v>
                </c:pt>
                <c:pt idx="76">
                  <c:v>7.6999999999999999E-2</c:v>
                </c:pt>
                <c:pt idx="77">
                  <c:v>7.6999999999999999E-2</c:v>
                </c:pt>
                <c:pt idx="78">
                  <c:v>7.6999999999999999E-2</c:v>
                </c:pt>
                <c:pt idx="79">
                  <c:v>7.6999999999999999E-2</c:v>
                </c:pt>
                <c:pt idx="80">
                  <c:v>7.6999999999999999E-2</c:v>
                </c:pt>
                <c:pt idx="81">
                  <c:v>7.6999999999999999E-2</c:v>
                </c:pt>
                <c:pt idx="82">
                  <c:v>7.6999999999999999E-2</c:v>
                </c:pt>
                <c:pt idx="83">
                  <c:v>7.6999999999999999E-2</c:v>
                </c:pt>
                <c:pt idx="84">
                  <c:v>7.6999999999999999E-2</c:v>
                </c:pt>
                <c:pt idx="85">
                  <c:v>7.6999999999999999E-2</c:v>
                </c:pt>
                <c:pt idx="86">
                  <c:v>7.6999999999999999E-2</c:v>
                </c:pt>
                <c:pt idx="87">
                  <c:v>7.6999999999999999E-2</c:v>
                </c:pt>
                <c:pt idx="88">
                  <c:v>7.6999999999999999E-2</c:v>
                </c:pt>
                <c:pt idx="89">
                  <c:v>7.6999999999999999E-2</c:v>
                </c:pt>
                <c:pt idx="90">
                  <c:v>7.6999999999999999E-2</c:v>
                </c:pt>
                <c:pt idx="91">
                  <c:v>7.6999999999999999E-2</c:v>
                </c:pt>
                <c:pt idx="92">
                  <c:v>7.6999999999999999E-2</c:v>
                </c:pt>
                <c:pt idx="93">
                  <c:v>7.6999999999999999E-2</c:v>
                </c:pt>
                <c:pt idx="94">
                  <c:v>7.6999999999999999E-2</c:v>
                </c:pt>
                <c:pt idx="95">
                  <c:v>7.6999999999999999E-2</c:v>
                </c:pt>
                <c:pt idx="96">
                  <c:v>7.6999999999999999E-2</c:v>
                </c:pt>
                <c:pt idx="97">
                  <c:v>7.6999999999999999E-2</c:v>
                </c:pt>
                <c:pt idx="98">
                  <c:v>7.6999999999999999E-2</c:v>
                </c:pt>
                <c:pt idx="99">
                  <c:v>7.6999999999999999E-2</c:v>
                </c:pt>
                <c:pt idx="100">
                  <c:v>7.6999999999999999E-2</c:v>
                </c:pt>
                <c:pt idx="101">
                  <c:v>7.6999999999999999E-2</c:v>
                </c:pt>
                <c:pt idx="102">
                  <c:v>7.6999999999999999E-2</c:v>
                </c:pt>
                <c:pt idx="103">
                  <c:v>7.6999999999999999E-2</c:v>
                </c:pt>
                <c:pt idx="104">
                  <c:v>7.6999999999999999E-2</c:v>
                </c:pt>
                <c:pt idx="105">
                  <c:v>7.6999999999999999E-2</c:v>
                </c:pt>
                <c:pt idx="106">
                  <c:v>7.6999999999999999E-2</c:v>
                </c:pt>
                <c:pt idx="107">
                  <c:v>7.6999999999999999E-2</c:v>
                </c:pt>
                <c:pt idx="108">
                  <c:v>7.6999999999999999E-2</c:v>
                </c:pt>
                <c:pt idx="109">
                  <c:v>7.6999999999999999E-2</c:v>
                </c:pt>
                <c:pt idx="110">
                  <c:v>7.6999999999999999E-2</c:v>
                </c:pt>
                <c:pt idx="111">
                  <c:v>7.6999999999999999E-2</c:v>
                </c:pt>
                <c:pt idx="112">
                  <c:v>7.6999999999999999E-2</c:v>
                </c:pt>
                <c:pt idx="113">
                  <c:v>7.6999999999999999E-2</c:v>
                </c:pt>
                <c:pt idx="114">
                  <c:v>7.6999999999999999E-2</c:v>
                </c:pt>
                <c:pt idx="115">
                  <c:v>7.6999999999999999E-2</c:v>
                </c:pt>
                <c:pt idx="116">
                  <c:v>7.6999999999999999E-2</c:v>
                </c:pt>
                <c:pt idx="117">
                  <c:v>7.6999999999999999E-2</c:v>
                </c:pt>
                <c:pt idx="118">
                  <c:v>7.6999999999999999E-2</c:v>
                </c:pt>
                <c:pt idx="119">
                  <c:v>7.6999999999999999E-2</c:v>
                </c:pt>
                <c:pt idx="120">
                  <c:v>7.6999999999999999E-2</c:v>
                </c:pt>
                <c:pt idx="121">
                  <c:v>7.6999999999999999E-2</c:v>
                </c:pt>
                <c:pt idx="122">
                  <c:v>7.6999999999999999E-2</c:v>
                </c:pt>
                <c:pt idx="123">
                  <c:v>7.6999999999999999E-2</c:v>
                </c:pt>
                <c:pt idx="124">
                  <c:v>7.6999999999999999E-2</c:v>
                </c:pt>
                <c:pt idx="125">
                  <c:v>7.6999999999999999E-2</c:v>
                </c:pt>
                <c:pt idx="126">
                  <c:v>7.6999999999999999E-2</c:v>
                </c:pt>
                <c:pt idx="127">
                  <c:v>7.6999999999999999E-2</c:v>
                </c:pt>
                <c:pt idx="128">
                  <c:v>7.6999999999999999E-2</c:v>
                </c:pt>
                <c:pt idx="129">
                  <c:v>7.6999999999999999E-2</c:v>
                </c:pt>
                <c:pt idx="130">
                  <c:v>7.6999999999999999E-2</c:v>
                </c:pt>
                <c:pt idx="131">
                  <c:v>7.6999999999999999E-2</c:v>
                </c:pt>
                <c:pt idx="132">
                  <c:v>7.6999999999999999E-2</c:v>
                </c:pt>
                <c:pt idx="133">
                  <c:v>7.6999999999999999E-2</c:v>
                </c:pt>
                <c:pt idx="134">
                  <c:v>7.6999999999999999E-2</c:v>
                </c:pt>
                <c:pt idx="135">
                  <c:v>7.6999999999999999E-2</c:v>
                </c:pt>
                <c:pt idx="136">
                  <c:v>7.6999999999999999E-2</c:v>
                </c:pt>
                <c:pt idx="137">
                  <c:v>7.6999999999999999E-2</c:v>
                </c:pt>
                <c:pt idx="138">
                  <c:v>7.6999999999999999E-2</c:v>
                </c:pt>
                <c:pt idx="139">
                  <c:v>7.6999999999999999E-2</c:v>
                </c:pt>
                <c:pt idx="140">
                  <c:v>7.6999999999999999E-2</c:v>
                </c:pt>
                <c:pt idx="141">
                  <c:v>7.6999999999999999E-2</c:v>
                </c:pt>
                <c:pt idx="142">
                  <c:v>7.6999999999999999E-2</c:v>
                </c:pt>
                <c:pt idx="143">
                  <c:v>7.6999999999999999E-2</c:v>
                </c:pt>
                <c:pt idx="144">
                  <c:v>7.6999999999999999E-2</c:v>
                </c:pt>
                <c:pt idx="145">
                  <c:v>7.6999999999999999E-2</c:v>
                </c:pt>
                <c:pt idx="146">
                  <c:v>7.6999999999999999E-2</c:v>
                </c:pt>
                <c:pt idx="147">
                  <c:v>7.6999999999999999E-2</c:v>
                </c:pt>
                <c:pt idx="148">
                  <c:v>7.6999999999999999E-2</c:v>
                </c:pt>
                <c:pt idx="149">
                  <c:v>7.6999999999999999E-2</c:v>
                </c:pt>
                <c:pt idx="150">
                  <c:v>7.6999999999999999E-2</c:v>
                </c:pt>
                <c:pt idx="151">
                  <c:v>7.6999999999999999E-2</c:v>
                </c:pt>
                <c:pt idx="152">
                  <c:v>7.6999999999999999E-2</c:v>
                </c:pt>
                <c:pt idx="153">
                  <c:v>7.6999999999999999E-2</c:v>
                </c:pt>
                <c:pt idx="154">
                  <c:v>7.6999999999999999E-2</c:v>
                </c:pt>
                <c:pt idx="155">
                  <c:v>7.6999999999999999E-2</c:v>
                </c:pt>
                <c:pt idx="156">
                  <c:v>7.6999999999999999E-2</c:v>
                </c:pt>
                <c:pt idx="157">
                  <c:v>7.6999999999999999E-2</c:v>
                </c:pt>
                <c:pt idx="158">
                  <c:v>7.6999999999999999E-2</c:v>
                </c:pt>
                <c:pt idx="159">
                  <c:v>7.6999999999999999E-2</c:v>
                </c:pt>
                <c:pt idx="160">
                  <c:v>7.6999999999999999E-2</c:v>
                </c:pt>
                <c:pt idx="161">
                  <c:v>7.6999999999999999E-2</c:v>
                </c:pt>
                <c:pt idx="162">
                  <c:v>7.6999999999999999E-2</c:v>
                </c:pt>
                <c:pt idx="163">
                  <c:v>7.6999999999999999E-2</c:v>
                </c:pt>
                <c:pt idx="164">
                  <c:v>7.6999999999999999E-2</c:v>
                </c:pt>
                <c:pt idx="165">
                  <c:v>7.6999999999999999E-2</c:v>
                </c:pt>
                <c:pt idx="166">
                  <c:v>7.6999999999999999E-2</c:v>
                </c:pt>
                <c:pt idx="167">
                  <c:v>7.6999999999999999E-2</c:v>
                </c:pt>
                <c:pt idx="168">
                  <c:v>7.6999999999999999E-2</c:v>
                </c:pt>
                <c:pt idx="169">
                  <c:v>7.6999999999999999E-2</c:v>
                </c:pt>
                <c:pt idx="170">
                  <c:v>7.6999999999999999E-2</c:v>
                </c:pt>
                <c:pt idx="171">
                  <c:v>7.6999999999999999E-2</c:v>
                </c:pt>
                <c:pt idx="172">
                  <c:v>7.6999999999999999E-2</c:v>
                </c:pt>
                <c:pt idx="173">
                  <c:v>7.6999999999999999E-2</c:v>
                </c:pt>
                <c:pt idx="174">
                  <c:v>7.6999999999999999E-2</c:v>
                </c:pt>
                <c:pt idx="175">
                  <c:v>7.6999999999999999E-2</c:v>
                </c:pt>
                <c:pt idx="176">
                  <c:v>7.6999999999999999E-2</c:v>
                </c:pt>
                <c:pt idx="177">
                  <c:v>7.6999999999999999E-2</c:v>
                </c:pt>
                <c:pt idx="178">
                  <c:v>7.6999999999999999E-2</c:v>
                </c:pt>
                <c:pt idx="179">
                  <c:v>7.6999999999999999E-2</c:v>
                </c:pt>
                <c:pt idx="180">
                  <c:v>7.6999999999999999E-2</c:v>
                </c:pt>
                <c:pt idx="181">
                  <c:v>7.6999999999999999E-2</c:v>
                </c:pt>
                <c:pt idx="182">
                  <c:v>7.6999999999999999E-2</c:v>
                </c:pt>
                <c:pt idx="183">
                  <c:v>7.6999999999999999E-2</c:v>
                </c:pt>
                <c:pt idx="184">
                  <c:v>7.6999999999999999E-2</c:v>
                </c:pt>
                <c:pt idx="185">
                  <c:v>7.6999999999999999E-2</c:v>
                </c:pt>
                <c:pt idx="186">
                  <c:v>7.6999999999999999E-2</c:v>
                </c:pt>
                <c:pt idx="187">
                  <c:v>7.6999999999999999E-2</c:v>
                </c:pt>
                <c:pt idx="188">
                  <c:v>7.6999999999999999E-2</c:v>
                </c:pt>
                <c:pt idx="189">
                  <c:v>7.6999999999999999E-2</c:v>
                </c:pt>
                <c:pt idx="190">
                  <c:v>7.6999999999999999E-2</c:v>
                </c:pt>
                <c:pt idx="191">
                  <c:v>7.6999999999999999E-2</c:v>
                </c:pt>
                <c:pt idx="192">
                  <c:v>7.6999999999999999E-2</c:v>
                </c:pt>
                <c:pt idx="193">
                  <c:v>7.6999999999999999E-2</c:v>
                </c:pt>
                <c:pt idx="194">
                  <c:v>7.6999999999999999E-2</c:v>
                </c:pt>
                <c:pt idx="195">
                  <c:v>7.6999999999999999E-2</c:v>
                </c:pt>
                <c:pt idx="196">
                  <c:v>7.6999999999999999E-2</c:v>
                </c:pt>
                <c:pt idx="197">
                  <c:v>7.6999999999999999E-2</c:v>
                </c:pt>
                <c:pt idx="198">
                  <c:v>7.6999999999999999E-2</c:v>
                </c:pt>
                <c:pt idx="199">
                  <c:v>7.6999999999999999E-2</c:v>
                </c:pt>
                <c:pt idx="200">
                  <c:v>7.6999999999999999E-2</c:v>
                </c:pt>
                <c:pt idx="201">
                  <c:v>7.6999999999999999E-2</c:v>
                </c:pt>
                <c:pt idx="202">
                  <c:v>7.6999999999999999E-2</c:v>
                </c:pt>
                <c:pt idx="203">
                  <c:v>7.6999999999999999E-2</c:v>
                </c:pt>
                <c:pt idx="204">
                  <c:v>7.6999999999999999E-2</c:v>
                </c:pt>
                <c:pt idx="205">
                  <c:v>7.6999999999999999E-2</c:v>
                </c:pt>
                <c:pt idx="206">
                  <c:v>7.6999999999999999E-2</c:v>
                </c:pt>
                <c:pt idx="207">
                  <c:v>7.6999999999999999E-2</c:v>
                </c:pt>
                <c:pt idx="208">
                  <c:v>7.6999999999999999E-2</c:v>
                </c:pt>
                <c:pt idx="209">
                  <c:v>7.6999999999999999E-2</c:v>
                </c:pt>
                <c:pt idx="210">
                  <c:v>7.6999999999999999E-2</c:v>
                </c:pt>
                <c:pt idx="211">
                  <c:v>7.6999999999999999E-2</c:v>
                </c:pt>
                <c:pt idx="212">
                  <c:v>7.6999999999999999E-2</c:v>
                </c:pt>
                <c:pt idx="213">
                  <c:v>7.6999999999999999E-2</c:v>
                </c:pt>
                <c:pt idx="214">
                  <c:v>7.6999999999999999E-2</c:v>
                </c:pt>
                <c:pt idx="215">
                  <c:v>7.6999999999999999E-2</c:v>
                </c:pt>
                <c:pt idx="216">
                  <c:v>7.6999999999999999E-2</c:v>
                </c:pt>
                <c:pt idx="217">
                  <c:v>7.6999999999999999E-2</c:v>
                </c:pt>
                <c:pt idx="218">
                  <c:v>7.6999999999999999E-2</c:v>
                </c:pt>
                <c:pt idx="219">
                  <c:v>7.6999999999999999E-2</c:v>
                </c:pt>
                <c:pt idx="220">
                  <c:v>7.6999999999999999E-2</c:v>
                </c:pt>
                <c:pt idx="221">
                  <c:v>7.6999999999999999E-2</c:v>
                </c:pt>
                <c:pt idx="222">
                  <c:v>7.6999999999999999E-2</c:v>
                </c:pt>
                <c:pt idx="223">
                  <c:v>7.6999999999999999E-2</c:v>
                </c:pt>
                <c:pt idx="224">
                  <c:v>7.6999999999999999E-2</c:v>
                </c:pt>
                <c:pt idx="225">
                  <c:v>7.6999999999999999E-2</c:v>
                </c:pt>
                <c:pt idx="226">
                  <c:v>7.6999999999999999E-2</c:v>
                </c:pt>
                <c:pt idx="227">
                  <c:v>7.6999999999999999E-2</c:v>
                </c:pt>
                <c:pt idx="228">
                  <c:v>7.6999999999999999E-2</c:v>
                </c:pt>
                <c:pt idx="229">
                  <c:v>7.6999999999999999E-2</c:v>
                </c:pt>
                <c:pt idx="230">
                  <c:v>7.6999999999999999E-2</c:v>
                </c:pt>
                <c:pt idx="231">
                  <c:v>7.6999999999999999E-2</c:v>
                </c:pt>
                <c:pt idx="232">
                  <c:v>7.6999999999999999E-2</c:v>
                </c:pt>
                <c:pt idx="233">
                  <c:v>7.6999999999999999E-2</c:v>
                </c:pt>
                <c:pt idx="234">
                  <c:v>7.6999999999999999E-2</c:v>
                </c:pt>
                <c:pt idx="235">
                  <c:v>7.6999999999999999E-2</c:v>
                </c:pt>
                <c:pt idx="236">
                  <c:v>7.6999999999999999E-2</c:v>
                </c:pt>
                <c:pt idx="237">
                  <c:v>7.6999999999999999E-2</c:v>
                </c:pt>
                <c:pt idx="238">
                  <c:v>7.6999999999999999E-2</c:v>
                </c:pt>
                <c:pt idx="239">
                  <c:v>7.6999999999999999E-2</c:v>
                </c:pt>
                <c:pt idx="240">
                  <c:v>7.6999999999999999E-2</c:v>
                </c:pt>
                <c:pt idx="241">
                  <c:v>7.6999999999999999E-2</c:v>
                </c:pt>
                <c:pt idx="242">
                  <c:v>7.6999999999999999E-2</c:v>
                </c:pt>
                <c:pt idx="243">
                  <c:v>7.6999999999999999E-2</c:v>
                </c:pt>
                <c:pt idx="244">
                  <c:v>7.6999999999999999E-2</c:v>
                </c:pt>
                <c:pt idx="245">
                  <c:v>7.6999999999999999E-2</c:v>
                </c:pt>
                <c:pt idx="246">
                  <c:v>7.6999999999999999E-2</c:v>
                </c:pt>
                <c:pt idx="247">
                  <c:v>7.6999999999999999E-2</c:v>
                </c:pt>
                <c:pt idx="248">
                  <c:v>7.6999999999999999E-2</c:v>
                </c:pt>
                <c:pt idx="249">
                  <c:v>7.6999999999999999E-2</c:v>
                </c:pt>
                <c:pt idx="250">
                  <c:v>7.6999999999999999E-2</c:v>
                </c:pt>
                <c:pt idx="251">
                  <c:v>7.6999999999999999E-2</c:v>
                </c:pt>
                <c:pt idx="252">
                  <c:v>7.6999999999999999E-2</c:v>
                </c:pt>
                <c:pt idx="253">
                  <c:v>7.6999999999999999E-2</c:v>
                </c:pt>
                <c:pt idx="254">
                  <c:v>7.6999999999999999E-2</c:v>
                </c:pt>
                <c:pt idx="255">
                  <c:v>7.6999999999999999E-2</c:v>
                </c:pt>
                <c:pt idx="256">
                  <c:v>7.6999999999999999E-2</c:v>
                </c:pt>
                <c:pt idx="257">
                  <c:v>7.6999999999999999E-2</c:v>
                </c:pt>
                <c:pt idx="258">
                  <c:v>7.6999999999999999E-2</c:v>
                </c:pt>
                <c:pt idx="259">
                  <c:v>7.6999999999999999E-2</c:v>
                </c:pt>
                <c:pt idx="260">
                  <c:v>7.6999999999999999E-2</c:v>
                </c:pt>
                <c:pt idx="261">
                  <c:v>7.6999999999999999E-2</c:v>
                </c:pt>
                <c:pt idx="262">
                  <c:v>7.6999999999999999E-2</c:v>
                </c:pt>
                <c:pt idx="263">
                  <c:v>7.6999999999999999E-2</c:v>
                </c:pt>
                <c:pt idx="264">
                  <c:v>7.6999999999999999E-2</c:v>
                </c:pt>
                <c:pt idx="265">
                  <c:v>7.6999999999999999E-2</c:v>
                </c:pt>
                <c:pt idx="266">
                  <c:v>7.6999999999999999E-2</c:v>
                </c:pt>
                <c:pt idx="267">
                  <c:v>7.6999999999999999E-2</c:v>
                </c:pt>
                <c:pt idx="268">
                  <c:v>7.6999999999999999E-2</c:v>
                </c:pt>
                <c:pt idx="269">
                  <c:v>7.6999999999999999E-2</c:v>
                </c:pt>
                <c:pt idx="270">
                  <c:v>7.6999999999999999E-2</c:v>
                </c:pt>
                <c:pt idx="271">
                  <c:v>7.6999999999999999E-2</c:v>
                </c:pt>
                <c:pt idx="272">
                  <c:v>7.6999999999999999E-2</c:v>
                </c:pt>
                <c:pt idx="273">
                  <c:v>7.6999999999999999E-2</c:v>
                </c:pt>
                <c:pt idx="274">
                  <c:v>7.6999999999999999E-2</c:v>
                </c:pt>
                <c:pt idx="275">
                  <c:v>7.6999999999999999E-2</c:v>
                </c:pt>
                <c:pt idx="276">
                  <c:v>7.6999999999999999E-2</c:v>
                </c:pt>
                <c:pt idx="277">
                  <c:v>7.6999999999999999E-2</c:v>
                </c:pt>
                <c:pt idx="278">
                  <c:v>7.6999999999999999E-2</c:v>
                </c:pt>
                <c:pt idx="279">
                  <c:v>7.6999999999999999E-2</c:v>
                </c:pt>
                <c:pt idx="280">
                  <c:v>7.6999999999999999E-2</c:v>
                </c:pt>
                <c:pt idx="281">
                  <c:v>7.6999999999999999E-2</c:v>
                </c:pt>
                <c:pt idx="282">
                  <c:v>7.6999999999999999E-2</c:v>
                </c:pt>
                <c:pt idx="283">
                  <c:v>7.6999999999999999E-2</c:v>
                </c:pt>
                <c:pt idx="284">
                  <c:v>7.6999999999999999E-2</c:v>
                </c:pt>
                <c:pt idx="285">
                  <c:v>7.6999999999999999E-2</c:v>
                </c:pt>
                <c:pt idx="286">
                  <c:v>7.6999999999999999E-2</c:v>
                </c:pt>
                <c:pt idx="287">
                  <c:v>7.6999999999999999E-2</c:v>
                </c:pt>
                <c:pt idx="288">
                  <c:v>7.6999999999999999E-2</c:v>
                </c:pt>
                <c:pt idx="289">
                  <c:v>7.6999999999999999E-2</c:v>
                </c:pt>
                <c:pt idx="290">
                  <c:v>7.6999999999999999E-2</c:v>
                </c:pt>
                <c:pt idx="291">
                  <c:v>7.6999999999999999E-2</c:v>
                </c:pt>
                <c:pt idx="292">
                  <c:v>7.6999999999999999E-2</c:v>
                </c:pt>
                <c:pt idx="293">
                  <c:v>7.6999999999999999E-2</c:v>
                </c:pt>
                <c:pt idx="294">
                  <c:v>7.6999999999999999E-2</c:v>
                </c:pt>
                <c:pt idx="295">
                  <c:v>7.6999999999999999E-2</c:v>
                </c:pt>
                <c:pt idx="296">
                  <c:v>7.6999999999999999E-2</c:v>
                </c:pt>
                <c:pt idx="297">
                  <c:v>7.6999999999999999E-2</c:v>
                </c:pt>
                <c:pt idx="298">
                  <c:v>7.6999999999999999E-2</c:v>
                </c:pt>
                <c:pt idx="299">
                  <c:v>7.6999999999999999E-2</c:v>
                </c:pt>
                <c:pt idx="300">
                  <c:v>7.6999999999999999E-2</c:v>
                </c:pt>
                <c:pt idx="301">
                  <c:v>7.6999999999999999E-2</c:v>
                </c:pt>
                <c:pt idx="302">
                  <c:v>7.6999999999999999E-2</c:v>
                </c:pt>
                <c:pt idx="303">
                  <c:v>7.6999999999999999E-2</c:v>
                </c:pt>
                <c:pt idx="304">
                  <c:v>7.6999999999999999E-2</c:v>
                </c:pt>
                <c:pt idx="305">
                  <c:v>7.6999999999999999E-2</c:v>
                </c:pt>
                <c:pt idx="306">
                  <c:v>7.6999999999999999E-2</c:v>
                </c:pt>
                <c:pt idx="307">
                  <c:v>7.6999999999999999E-2</c:v>
                </c:pt>
                <c:pt idx="308">
                  <c:v>7.6999999999999999E-2</c:v>
                </c:pt>
                <c:pt idx="309">
                  <c:v>7.6999999999999999E-2</c:v>
                </c:pt>
                <c:pt idx="310">
                  <c:v>7.6999999999999999E-2</c:v>
                </c:pt>
                <c:pt idx="311">
                  <c:v>7.6999999999999999E-2</c:v>
                </c:pt>
                <c:pt idx="312">
                  <c:v>7.6999999999999999E-2</c:v>
                </c:pt>
                <c:pt idx="313">
                  <c:v>7.6999999999999999E-2</c:v>
                </c:pt>
                <c:pt idx="314">
                  <c:v>7.6999999999999999E-2</c:v>
                </c:pt>
                <c:pt idx="315">
                  <c:v>7.6999999999999999E-2</c:v>
                </c:pt>
                <c:pt idx="316">
                  <c:v>7.6999999999999999E-2</c:v>
                </c:pt>
                <c:pt idx="317">
                  <c:v>7.6999999999999999E-2</c:v>
                </c:pt>
                <c:pt idx="318">
                  <c:v>7.6999999999999999E-2</c:v>
                </c:pt>
                <c:pt idx="319">
                  <c:v>7.6999999999999999E-2</c:v>
                </c:pt>
                <c:pt idx="320">
                  <c:v>7.6999999999999999E-2</c:v>
                </c:pt>
                <c:pt idx="321">
                  <c:v>7.6999999999999999E-2</c:v>
                </c:pt>
                <c:pt idx="322">
                  <c:v>7.6999999999999999E-2</c:v>
                </c:pt>
                <c:pt idx="323">
                  <c:v>7.6999999999999999E-2</c:v>
                </c:pt>
                <c:pt idx="324">
                  <c:v>7.6999999999999999E-2</c:v>
                </c:pt>
                <c:pt idx="325">
                  <c:v>7.6999999999999999E-2</c:v>
                </c:pt>
                <c:pt idx="326">
                  <c:v>7.6999999999999999E-2</c:v>
                </c:pt>
                <c:pt idx="327">
                  <c:v>7.6999999999999999E-2</c:v>
                </c:pt>
                <c:pt idx="328">
                  <c:v>7.6999999999999999E-2</c:v>
                </c:pt>
                <c:pt idx="329">
                  <c:v>7.6999999999999999E-2</c:v>
                </c:pt>
                <c:pt idx="330">
                  <c:v>7.6999999999999999E-2</c:v>
                </c:pt>
                <c:pt idx="331">
                  <c:v>7.6999999999999999E-2</c:v>
                </c:pt>
                <c:pt idx="332">
                  <c:v>7.6999999999999999E-2</c:v>
                </c:pt>
                <c:pt idx="333">
                  <c:v>7.6999999999999999E-2</c:v>
                </c:pt>
                <c:pt idx="334">
                  <c:v>7.6999999999999999E-2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60-4D30-A083-3A895788B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3301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2"/>
          <c:min val="-4.0000000000000008E-2"/>
        </c:scaling>
        <c:delete val="0"/>
        <c:axPos val="l"/>
        <c:majorGridlines>
          <c:spPr>
            <a:ln w="242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333016848"/>
        <c:crosses val="autoZero"/>
        <c:crossBetween val="midCat"/>
        <c:majorUnit val="0.0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2"/>
      </c:valAx>
      <c:spPr>
        <a:noFill/>
        <a:ln w="2286">
          <a:solidFill>
            <a:schemeClr val="bg1">
              <a:lumMod val="85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42502636064952"/>
          <c:y val="0.14588451885061887"/>
          <c:w val="0.1783079297305005"/>
          <c:h val="0.13714636262274227"/>
        </c:manualLayout>
      </c:layout>
      <c:overlay val="0"/>
      <c:spPr>
        <a:solidFill>
          <a:srgbClr val="FFFFFF"/>
        </a:solidFill>
        <a:ln w="2420">
          <a:noFill/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miter lim="800000"/>
      <a:headEnd type="none" w="med" len="med"/>
      <a:tailEnd type="none" w="med" len="med"/>
      <a:extLst>
        <a:ext uri="{C807C97D-BFC1-408E-A445-0C87EB9F89A2}">
          <ask:lineSketchStyleProps xmlns:ask="http://schemas.microsoft.com/office/drawing/2018/sketchyshapes" sd="0">
            <a:custGeom>
              <a:avLst/>
              <a:gdLst/>
              <a:ahLst/>
              <a:cxnLst/>
              <a:rect l="0" t="0" r="0" b="0"/>
              <a:pathLst/>
            </a:custGeom>
            <ask:type/>
          </ask:lineSketchStyleProps>
        </a:ext>
      </a:extLst>
    </a:ln>
  </c:spPr>
  <c:txPr>
    <a:bodyPr/>
    <a:lstStyle/>
    <a:p>
      <a:pPr>
        <a:defRPr sz="13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and Used Vehicle Prices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(year over year % growth)</a:t>
            </a:r>
          </a:p>
        </c:rich>
      </c:tx>
      <c:layout>
        <c:manualLayout>
          <c:xMode val="edge"/>
          <c:yMode val="edge"/>
          <c:x val="0.27848106096960701"/>
          <c:y val="2.3873670358750883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7384971407230781"/>
          <c:w val="0.79521674140508225"/>
          <c:h val="0.785367307112255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Car Prices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Sheet1!$B$2:$B$320</c:f>
              <c:numCache>
                <c:formatCode>General</c:formatCode>
                <c:ptCount val="319"/>
                <c:pt idx="0">
                  <c:v>-7.6654999999999996E-3</c:v>
                </c:pt>
                <c:pt idx="1">
                  <c:v>-5.5944000000000002E-3</c:v>
                </c:pt>
                <c:pt idx="2">
                  <c:v>-7.0029999999999995E-4</c:v>
                </c:pt>
                <c:pt idx="3">
                  <c:v>1.4005999999999999E-3</c:v>
                </c:pt>
                <c:pt idx="4">
                  <c:v>2.8011000000000004E-3</c:v>
                </c:pt>
                <c:pt idx="5">
                  <c:v>2.8011000000000004E-3</c:v>
                </c:pt>
                <c:pt idx="6">
                  <c:v>4.2046000000000002E-3</c:v>
                </c:pt>
                <c:pt idx="7">
                  <c:v>3.5038999999999999E-3</c:v>
                </c:pt>
                <c:pt idx="8">
                  <c:v>-7.0029999999999995E-4</c:v>
                </c:pt>
                <c:pt idx="9">
                  <c:v>-5.5944000000000002E-3</c:v>
                </c:pt>
                <c:pt idx="10">
                  <c:v>-3.5014E-3</c:v>
                </c:pt>
                <c:pt idx="11">
                  <c:v>0</c:v>
                </c:pt>
                <c:pt idx="12">
                  <c:v>7.0220000000000005E-4</c:v>
                </c:pt>
                <c:pt idx="13">
                  <c:v>1.4065E-3</c:v>
                </c:pt>
                <c:pt idx="14">
                  <c:v>-2.8031000000000002E-3</c:v>
                </c:pt>
                <c:pt idx="15">
                  <c:v>-4.8951000000000003E-3</c:v>
                </c:pt>
                <c:pt idx="16">
                  <c:v>-6.9832000000000002E-3</c:v>
                </c:pt>
                <c:pt idx="17">
                  <c:v>-7.6815999999999994E-3</c:v>
                </c:pt>
                <c:pt idx="18">
                  <c:v>-8.3739999999999995E-3</c:v>
                </c:pt>
                <c:pt idx="19">
                  <c:v>-1.1173200000000001E-2</c:v>
                </c:pt>
                <c:pt idx="20">
                  <c:v>-9.11E-3</c:v>
                </c:pt>
                <c:pt idx="21">
                  <c:v>-4.2193999999999999E-3</c:v>
                </c:pt>
                <c:pt idx="22">
                  <c:v>-7.027E-4</c:v>
                </c:pt>
                <c:pt idx="23">
                  <c:v>-7.0129999999999997E-4</c:v>
                </c:pt>
                <c:pt idx="24">
                  <c:v>-7.0174999999999994E-3</c:v>
                </c:pt>
                <c:pt idx="25">
                  <c:v>-1.54494E-2</c:v>
                </c:pt>
                <c:pt idx="26">
                  <c:v>-1.54603E-2</c:v>
                </c:pt>
                <c:pt idx="27">
                  <c:v>-1.6163E-2</c:v>
                </c:pt>
                <c:pt idx="28">
                  <c:v>-1.68776E-2</c:v>
                </c:pt>
                <c:pt idx="29">
                  <c:v>-1.75932E-2</c:v>
                </c:pt>
                <c:pt idx="30">
                  <c:v>-1.75932E-2</c:v>
                </c:pt>
                <c:pt idx="31">
                  <c:v>-1.5536700000000001E-2</c:v>
                </c:pt>
                <c:pt idx="32">
                  <c:v>-1.0608200000000002E-2</c:v>
                </c:pt>
                <c:pt idx="33">
                  <c:v>-1.1299399999999999E-2</c:v>
                </c:pt>
                <c:pt idx="34">
                  <c:v>-1.47679E-2</c:v>
                </c:pt>
                <c:pt idx="35">
                  <c:v>-1.89474E-2</c:v>
                </c:pt>
                <c:pt idx="36">
                  <c:v>-2.1201400000000002E-2</c:v>
                </c:pt>
                <c:pt idx="37">
                  <c:v>-1.4265300000000002E-2</c:v>
                </c:pt>
                <c:pt idx="38">
                  <c:v>-9.9929000000000007E-3</c:v>
                </c:pt>
                <c:pt idx="39">
                  <c:v>-1.2142900000000002E-2</c:v>
                </c:pt>
                <c:pt idx="40">
                  <c:v>-1.2160200000000001E-2</c:v>
                </c:pt>
                <c:pt idx="41">
                  <c:v>-1.2894000000000001E-2</c:v>
                </c:pt>
                <c:pt idx="42">
                  <c:v>-1.43266E-2</c:v>
                </c:pt>
                <c:pt idx="43">
                  <c:v>-1.0043E-2</c:v>
                </c:pt>
                <c:pt idx="44">
                  <c:v>-1.6440300000000001E-2</c:v>
                </c:pt>
                <c:pt idx="45">
                  <c:v>-2.0714299999999998E-2</c:v>
                </c:pt>
                <c:pt idx="46">
                  <c:v>-2.0699499999999999E-2</c:v>
                </c:pt>
                <c:pt idx="47">
                  <c:v>-1.8598E-2</c:v>
                </c:pt>
                <c:pt idx="48">
                  <c:v>-1.2274400000000001E-2</c:v>
                </c:pt>
                <c:pt idx="49">
                  <c:v>-6.5122999999999995E-3</c:v>
                </c:pt>
                <c:pt idx="50">
                  <c:v>-1.0093700000000001E-2</c:v>
                </c:pt>
                <c:pt idx="51">
                  <c:v>-7.2306999999999996E-3</c:v>
                </c:pt>
                <c:pt idx="52">
                  <c:v>-4.3447E-3</c:v>
                </c:pt>
                <c:pt idx="53">
                  <c:v>-7.2569999999999991E-4</c:v>
                </c:pt>
                <c:pt idx="54">
                  <c:v>-5.8140000000000006E-3</c:v>
                </c:pt>
                <c:pt idx="55">
                  <c:v>-1.5217400000000001E-2</c:v>
                </c:pt>
                <c:pt idx="56">
                  <c:v>-1.16279E-2</c:v>
                </c:pt>
                <c:pt idx="57">
                  <c:v>-5.1058000000000006E-3</c:v>
                </c:pt>
                <c:pt idx="58">
                  <c:v>2.9154999999999997E-3</c:v>
                </c:pt>
                <c:pt idx="59">
                  <c:v>6.5598000000000002E-3</c:v>
                </c:pt>
                <c:pt idx="60">
                  <c:v>1.2426900000000001E-2</c:v>
                </c:pt>
                <c:pt idx="61">
                  <c:v>9.4682999999999989E-3</c:v>
                </c:pt>
                <c:pt idx="62">
                  <c:v>7.2833000000000004E-3</c:v>
                </c:pt>
                <c:pt idx="63">
                  <c:v>7.2833000000000004E-3</c:v>
                </c:pt>
                <c:pt idx="64">
                  <c:v>8.7273000000000003E-3</c:v>
                </c:pt>
                <c:pt idx="65">
                  <c:v>6.5358999999999999E-3</c:v>
                </c:pt>
                <c:pt idx="66">
                  <c:v>3.6549999999999998E-3</c:v>
                </c:pt>
                <c:pt idx="67">
                  <c:v>4.4149999999999997E-3</c:v>
                </c:pt>
                <c:pt idx="68">
                  <c:v>8.0882000000000003E-3</c:v>
                </c:pt>
                <c:pt idx="69">
                  <c:v>9.5308000000000007E-3</c:v>
                </c:pt>
                <c:pt idx="70">
                  <c:v>7.2669999999999994E-4</c:v>
                </c:pt>
                <c:pt idx="71">
                  <c:v>-4.3447E-3</c:v>
                </c:pt>
                <c:pt idx="72">
                  <c:v>-3.6100999999999998E-3</c:v>
                </c:pt>
                <c:pt idx="73">
                  <c:v>-3.6075E-3</c:v>
                </c:pt>
                <c:pt idx="74">
                  <c:v>-2.8923E-3</c:v>
                </c:pt>
                <c:pt idx="75">
                  <c:v>-2.8923E-3</c:v>
                </c:pt>
                <c:pt idx="76">
                  <c:v>-7.2097999999999997E-3</c:v>
                </c:pt>
                <c:pt idx="77">
                  <c:v>-6.4935000000000001E-3</c:v>
                </c:pt>
                <c:pt idx="78">
                  <c:v>3.6416999999999999E-3</c:v>
                </c:pt>
                <c:pt idx="79">
                  <c:v>8.0586000000000008E-3</c:v>
                </c:pt>
                <c:pt idx="80">
                  <c:v>3.6470000000000001E-3</c:v>
                </c:pt>
                <c:pt idx="81">
                  <c:v>-2.1786000000000002E-3</c:v>
                </c:pt>
                <c:pt idx="82">
                  <c:v>-7.9883999999999997E-3</c:v>
                </c:pt>
                <c:pt idx="83">
                  <c:v>-8.0000000000000002E-3</c:v>
                </c:pt>
                <c:pt idx="84">
                  <c:v>-1.1326099999999999E-2</c:v>
                </c:pt>
                <c:pt idx="85">
                  <c:v>-1.37509E-2</c:v>
                </c:pt>
                <c:pt idx="86">
                  <c:v>-1.02901E-2</c:v>
                </c:pt>
                <c:pt idx="87">
                  <c:v>-9.5867000000000001E-3</c:v>
                </c:pt>
                <c:pt idx="88">
                  <c:v>-0.01</c:v>
                </c:pt>
                <c:pt idx="89">
                  <c:v>-1.1103799999999999E-2</c:v>
                </c:pt>
                <c:pt idx="90">
                  <c:v>-1.13498E-2</c:v>
                </c:pt>
                <c:pt idx="91">
                  <c:v>-8.4448000000000006E-3</c:v>
                </c:pt>
                <c:pt idx="92">
                  <c:v>-1.12573E-2</c:v>
                </c:pt>
                <c:pt idx="93">
                  <c:v>-1.1419200000000001E-2</c:v>
                </c:pt>
                <c:pt idx="94">
                  <c:v>-3.2650000000000001E-3</c:v>
                </c:pt>
                <c:pt idx="95">
                  <c:v>-2.2141000000000001E-3</c:v>
                </c:pt>
                <c:pt idx="96">
                  <c:v>-3.7452999999999996E-3</c:v>
                </c:pt>
                <c:pt idx="97">
                  <c:v>-5.8443000000000002E-3</c:v>
                </c:pt>
                <c:pt idx="98">
                  <c:v>-1.1195699999999999E-2</c:v>
                </c:pt>
                <c:pt idx="99">
                  <c:v>-1.3560000000000001E-2</c:v>
                </c:pt>
                <c:pt idx="100">
                  <c:v>-1.23017E-2</c:v>
                </c:pt>
                <c:pt idx="101">
                  <c:v>-1.1096299999999998E-2</c:v>
                </c:pt>
                <c:pt idx="102">
                  <c:v>-1.03864E-2</c:v>
                </c:pt>
                <c:pt idx="103">
                  <c:v>-1.6681600000000001E-2</c:v>
                </c:pt>
                <c:pt idx="104">
                  <c:v>-1.87797E-2</c:v>
                </c:pt>
                <c:pt idx="105">
                  <c:v>-2.1394199999999999E-2</c:v>
                </c:pt>
                <c:pt idx="106">
                  <c:v>-2.6859299999999999E-2</c:v>
                </c:pt>
                <c:pt idx="107">
                  <c:v>-2.96037E-2</c:v>
                </c:pt>
                <c:pt idx="108">
                  <c:v>-2.39616E-2</c:v>
                </c:pt>
                <c:pt idx="109">
                  <c:v>-1.46967E-2</c:v>
                </c:pt>
                <c:pt idx="110">
                  <c:v>-8.0546999999999997E-3</c:v>
                </c:pt>
                <c:pt idx="111">
                  <c:v>-2.6646999999999999E-3</c:v>
                </c:pt>
                <c:pt idx="112">
                  <c:v>2.5325999999999999E-3</c:v>
                </c:pt>
                <c:pt idx="113">
                  <c:v>7.9384999999999994E-3</c:v>
                </c:pt>
                <c:pt idx="114">
                  <c:v>1.0955299999999999E-2</c:v>
                </c:pt>
                <c:pt idx="115">
                  <c:v>4.5392999999999996E-3</c:v>
                </c:pt>
                <c:pt idx="116">
                  <c:v>1.51915E-2</c:v>
                </c:pt>
                <c:pt idx="117">
                  <c:v>3.7359400000000001E-2</c:v>
                </c:pt>
                <c:pt idx="118">
                  <c:v>4.9585999999999998E-2</c:v>
                </c:pt>
                <c:pt idx="119">
                  <c:v>5.1935000000000002E-2</c:v>
                </c:pt>
                <c:pt idx="120">
                  <c:v>4.2602300000000003E-2</c:v>
                </c:pt>
                <c:pt idx="121">
                  <c:v>3.5243400000000001E-2</c:v>
                </c:pt>
                <c:pt idx="122">
                  <c:v>2.9977699999999999E-2</c:v>
                </c:pt>
                <c:pt idx="123">
                  <c:v>2.43512E-2</c:v>
                </c:pt>
                <c:pt idx="124">
                  <c:v>1.8483300000000001E-2</c:v>
                </c:pt>
                <c:pt idx="125">
                  <c:v>1.2377599999999999E-2</c:v>
                </c:pt>
                <c:pt idx="126">
                  <c:v>8.7014999999999992E-3</c:v>
                </c:pt>
                <c:pt idx="127">
                  <c:v>2.2341600000000003E-2</c:v>
                </c:pt>
                <c:pt idx="128">
                  <c:v>2.0217800000000001E-2</c:v>
                </c:pt>
                <c:pt idx="129">
                  <c:v>3.9959000000000001E-3</c:v>
                </c:pt>
                <c:pt idx="130">
                  <c:v>-4.3001000000000003E-3</c:v>
                </c:pt>
                <c:pt idx="131">
                  <c:v>-1.7994999999999999E-3</c:v>
                </c:pt>
                <c:pt idx="132">
                  <c:v>4.4606000000000003E-3</c:v>
                </c:pt>
                <c:pt idx="133">
                  <c:v>1.1642300000000001E-2</c:v>
                </c:pt>
                <c:pt idx="134">
                  <c:v>1.84292E-2</c:v>
                </c:pt>
                <c:pt idx="135">
                  <c:v>2.3532600000000001E-2</c:v>
                </c:pt>
                <c:pt idx="136">
                  <c:v>3.2964300000000002E-2</c:v>
                </c:pt>
                <c:pt idx="137">
                  <c:v>3.8549099999999996E-2</c:v>
                </c:pt>
                <c:pt idx="138">
                  <c:v>3.90736E-2</c:v>
                </c:pt>
                <c:pt idx="139">
                  <c:v>3.6768200000000001E-2</c:v>
                </c:pt>
                <c:pt idx="140">
                  <c:v>3.3819399999999999E-2</c:v>
                </c:pt>
                <c:pt idx="141">
                  <c:v>3.3609699999999999E-2</c:v>
                </c:pt>
                <c:pt idx="142">
                  <c:v>3.2974900000000001E-2</c:v>
                </c:pt>
                <c:pt idx="143">
                  <c:v>3.2341099999999998E-2</c:v>
                </c:pt>
                <c:pt idx="144">
                  <c:v>3.2590099999999997E-2</c:v>
                </c:pt>
                <c:pt idx="145">
                  <c:v>2.9436399999999998E-2</c:v>
                </c:pt>
                <c:pt idx="146">
                  <c:v>2.47899E-2</c:v>
                </c:pt>
                <c:pt idx="147">
                  <c:v>2.1436999999999998E-2</c:v>
                </c:pt>
                <c:pt idx="148">
                  <c:v>1.3576100000000001E-2</c:v>
                </c:pt>
                <c:pt idx="149">
                  <c:v>9.5791000000000001E-3</c:v>
                </c:pt>
                <c:pt idx="150">
                  <c:v>8.9181E-3</c:v>
                </c:pt>
                <c:pt idx="151">
                  <c:v>1.0241699999999999E-2</c:v>
                </c:pt>
                <c:pt idx="152">
                  <c:v>9.9272000000000006E-3</c:v>
                </c:pt>
                <c:pt idx="153">
                  <c:v>1.0147099999999999E-2</c:v>
                </c:pt>
                <c:pt idx="154">
                  <c:v>1.39057E-2</c:v>
                </c:pt>
                <c:pt idx="155">
                  <c:v>1.50528E-2</c:v>
                </c:pt>
                <c:pt idx="156">
                  <c:v>1.44076E-2</c:v>
                </c:pt>
                <c:pt idx="157">
                  <c:v>8.9198000000000003E-3</c:v>
                </c:pt>
                <c:pt idx="158">
                  <c:v>9.444000000000001E-3</c:v>
                </c:pt>
                <c:pt idx="159">
                  <c:v>1.02851E-2</c:v>
                </c:pt>
                <c:pt idx="160">
                  <c:v>9.9831999999999994E-3</c:v>
                </c:pt>
                <c:pt idx="161">
                  <c:v>1.2361800000000001E-2</c:v>
                </c:pt>
                <c:pt idx="162">
                  <c:v>1.31409E-2</c:v>
                </c:pt>
                <c:pt idx="163">
                  <c:v>1.21612E-2</c:v>
                </c:pt>
                <c:pt idx="164">
                  <c:v>1.40067E-2</c:v>
                </c:pt>
                <c:pt idx="165">
                  <c:v>1.1664000000000001E-2</c:v>
                </c:pt>
                <c:pt idx="166">
                  <c:v>7.9090000000000011E-3</c:v>
                </c:pt>
                <c:pt idx="167">
                  <c:v>4.9822E-3</c:v>
                </c:pt>
                <c:pt idx="168">
                  <c:v>6.2530000000000007E-4</c:v>
                </c:pt>
                <c:pt idx="169">
                  <c:v>3.473E-3</c:v>
                </c:pt>
                <c:pt idx="170">
                  <c:v>2.6573E-3</c:v>
                </c:pt>
                <c:pt idx="171">
                  <c:v>4.1821999999999996E-3</c:v>
                </c:pt>
                <c:pt idx="172">
                  <c:v>5.2346000000000007E-3</c:v>
                </c:pt>
                <c:pt idx="173">
                  <c:v>1.6798E-3</c:v>
                </c:pt>
                <c:pt idx="174">
                  <c:v>1.5819E-3</c:v>
                </c:pt>
                <c:pt idx="175">
                  <c:v>2.7247999999999999E-3</c:v>
                </c:pt>
                <c:pt idx="176">
                  <c:v>2.2954E-3</c:v>
                </c:pt>
                <c:pt idx="177">
                  <c:v>4.7527000000000003E-3</c:v>
                </c:pt>
                <c:pt idx="178">
                  <c:v>5.3908999999999997E-3</c:v>
                </c:pt>
                <c:pt idx="179">
                  <c:v>5.7792E-3</c:v>
                </c:pt>
                <c:pt idx="180">
                  <c:v>3.2962000000000004E-3</c:v>
                </c:pt>
                <c:pt idx="181">
                  <c:v>4.7450999999999995E-3</c:v>
                </c:pt>
                <c:pt idx="182">
                  <c:v>7.0445000000000004E-3</c:v>
                </c:pt>
                <c:pt idx="183">
                  <c:v>7.1103000000000008E-3</c:v>
                </c:pt>
                <c:pt idx="184">
                  <c:v>8.1223000000000007E-3</c:v>
                </c:pt>
                <c:pt idx="185">
                  <c:v>9.5140999999999993E-3</c:v>
                </c:pt>
                <c:pt idx="186">
                  <c:v>8.2527E-3</c:v>
                </c:pt>
                <c:pt idx="187">
                  <c:v>6.4589000000000001E-3</c:v>
                </c:pt>
                <c:pt idx="188">
                  <c:v>6.0933999999999997E-3</c:v>
                </c:pt>
                <c:pt idx="189">
                  <c:v>3.7637E-3</c:v>
                </c:pt>
                <c:pt idx="190">
                  <c:v>3.4499000000000001E-3</c:v>
                </c:pt>
                <c:pt idx="191">
                  <c:v>2.6279000000000003E-3</c:v>
                </c:pt>
                <c:pt idx="192">
                  <c:v>4.1203999999999998E-3</c:v>
                </c:pt>
                <c:pt idx="193">
                  <c:v>7.2309000000000002E-3</c:v>
                </c:pt>
                <c:pt idx="194">
                  <c:v>5.2566000000000002E-3</c:v>
                </c:pt>
                <c:pt idx="195">
                  <c:v>1.2855E-3</c:v>
                </c:pt>
                <c:pt idx="196">
                  <c:v>-1.0317E-3</c:v>
                </c:pt>
                <c:pt idx="197">
                  <c:v>-3.0036000000000004E-3</c:v>
                </c:pt>
                <c:pt idx="198">
                  <c:v>-1.0782000000000001E-3</c:v>
                </c:pt>
                <c:pt idx="199">
                  <c:v>-5.0880000000000001E-4</c:v>
                </c:pt>
                <c:pt idx="200">
                  <c:v>-8.7389999999999994E-4</c:v>
                </c:pt>
                <c:pt idx="201">
                  <c:v>2.0544999999999999E-3</c:v>
                </c:pt>
                <c:pt idx="202">
                  <c:v>1.8376999999999998E-3</c:v>
                </c:pt>
                <c:pt idx="203">
                  <c:v>2.8111000000000004E-3</c:v>
                </c:pt>
                <c:pt idx="204">
                  <c:v>9.9518999999999996E-3</c:v>
                </c:pt>
                <c:pt idx="205">
                  <c:v>6.1748000000000003E-3</c:v>
                </c:pt>
                <c:pt idx="206">
                  <c:v>4.1371999999999997E-3</c:v>
                </c:pt>
                <c:pt idx="207">
                  <c:v>6.3444999999999994E-3</c:v>
                </c:pt>
                <c:pt idx="208">
                  <c:v>4.1514999999999998E-3</c:v>
                </c:pt>
                <c:pt idx="209">
                  <c:v>3.4680000000000003E-4</c:v>
                </c:pt>
                <c:pt idx="210">
                  <c:v>-7.5014999999999995E-3</c:v>
                </c:pt>
                <c:pt idx="211">
                  <c:v>-8.4025999999999997E-3</c:v>
                </c:pt>
                <c:pt idx="212">
                  <c:v>-1.17641E-2</c:v>
                </c:pt>
                <c:pt idx="213">
                  <c:v>-1.56309E-2</c:v>
                </c:pt>
                <c:pt idx="214">
                  <c:v>-1.2427500000000001E-2</c:v>
                </c:pt>
                <c:pt idx="215">
                  <c:v>-6.0668999999999992E-3</c:v>
                </c:pt>
                <c:pt idx="216">
                  <c:v>-2.5579000000000001E-3</c:v>
                </c:pt>
                <c:pt idx="217">
                  <c:v>-6.0558999999999995E-3</c:v>
                </c:pt>
                <c:pt idx="218">
                  <c:v>-3.9040000000000004E-3</c:v>
                </c:pt>
                <c:pt idx="219">
                  <c:v>-1.4735400000000001E-2</c:v>
                </c:pt>
                <c:pt idx="220">
                  <c:v>-1.3533099999999999E-2</c:v>
                </c:pt>
                <c:pt idx="221">
                  <c:v>-9.0281000000000007E-3</c:v>
                </c:pt>
                <c:pt idx="222">
                  <c:v>-5.0068999999999999E-3</c:v>
                </c:pt>
                <c:pt idx="223">
                  <c:v>-4.1478999999999995E-3</c:v>
                </c:pt>
                <c:pt idx="224">
                  <c:v>-2.1475999999999999E-3</c:v>
                </c:pt>
                <c:pt idx="225">
                  <c:v>-1.1690000000000001E-4</c:v>
                </c:pt>
                <c:pt idx="226">
                  <c:v>1.9328000000000001E-3</c:v>
                </c:pt>
                <c:pt idx="227">
                  <c:v>3.3449E-3</c:v>
                </c:pt>
                <c:pt idx="228">
                  <c:v>3.3800000000000002E-5</c:v>
                </c:pt>
                <c:pt idx="229">
                  <c:v>2.5036000000000004E-3</c:v>
                </c:pt>
                <c:pt idx="230">
                  <c:v>6.6249000000000004E-3</c:v>
                </c:pt>
                <c:pt idx="231">
                  <c:v>1.17974E-2</c:v>
                </c:pt>
                <c:pt idx="232">
                  <c:v>9.3081999999999991E-3</c:v>
                </c:pt>
                <c:pt idx="233">
                  <c:v>6.3661999999999998E-3</c:v>
                </c:pt>
                <c:pt idx="234">
                  <c:v>4.2278000000000003E-3</c:v>
                </c:pt>
                <c:pt idx="235">
                  <c:v>2.4055999999999999E-3</c:v>
                </c:pt>
                <c:pt idx="236">
                  <c:v>8.5950000000000002E-4</c:v>
                </c:pt>
                <c:pt idx="237">
                  <c:v>9.5560000000000003E-4</c:v>
                </c:pt>
                <c:pt idx="238">
                  <c:v>-5.8149999999999999E-4</c:v>
                </c:pt>
                <c:pt idx="239">
                  <c:v>2.376E-4</c:v>
                </c:pt>
                <c:pt idx="240">
                  <c:v>1.3600000000000001E-3</c:v>
                </c:pt>
                <c:pt idx="241">
                  <c:v>4.1013999999999998E-3</c:v>
                </c:pt>
                <c:pt idx="242">
                  <c:v>-4.6547000000000003E-3</c:v>
                </c:pt>
                <c:pt idx="243">
                  <c:v>-5.2408000000000003E-3</c:v>
                </c:pt>
                <c:pt idx="244">
                  <c:v>-3.0106999999999998E-3</c:v>
                </c:pt>
                <c:pt idx="245">
                  <c:v>-2.3244999999999997E-3</c:v>
                </c:pt>
                <c:pt idx="246">
                  <c:v>5.2642000000000001E-3</c:v>
                </c:pt>
                <c:pt idx="247">
                  <c:v>6.4933999999999999E-3</c:v>
                </c:pt>
                <c:pt idx="248">
                  <c:v>1.0236400000000001E-2</c:v>
                </c:pt>
                <c:pt idx="249">
                  <c:v>1.5213300000000001E-2</c:v>
                </c:pt>
                <c:pt idx="250">
                  <c:v>1.6201500000000001E-2</c:v>
                </c:pt>
                <c:pt idx="251">
                  <c:v>1.9529399999999999E-2</c:v>
                </c:pt>
                <c:pt idx="252">
                  <c:v>1.44466E-2</c:v>
                </c:pt>
                <c:pt idx="253">
                  <c:v>1.16001E-2</c:v>
                </c:pt>
                <c:pt idx="254">
                  <c:v>1.4949799999999999E-2</c:v>
                </c:pt>
                <c:pt idx="255">
                  <c:v>1.96308E-2</c:v>
                </c:pt>
                <c:pt idx="256">
                  <c:v>3.3435600000000003E-2</c:v>
                </c:pt>
                <c:pt idx="257">
                  <c:v>5.2604600000000001E-2</c:v>
                </c:pt>
                <c:pt idx="258">
                  <c:v>6.3595499999999999E-2</c:v>
                </c:pt>
                <c:pt idx="259">
                  <c:v>7.6252799999999996E-2</c:v>
                </c:pt>
                <c:pt idx="260">
                  <c:v>8.7426600000000007E-2</c:v>
                </c:pt>
                <c:pt idx="261">
                  <c:v>9.8483899999999999E-2</c:v>
                </c:pt>
                <c:pt idx="262">
                  <c:v>0.11109019999999999</c:v>
                </c:pt>
                <c:pt idx="263">
                  <c:v>0.1177951</c:v>
                </c:pt>
                <c:pt idx="264">
                  <c:v>0.1218736</c:v>
                </c:pt>
                <c:pt idx="265">
                  <c:v>0.123819</c:v>
                </c:pt>
                <c:pt idx="266">
                  <c:v>0.12547180000000002</c:v>
                </c:pt>
                <c:pt idx="267">
                  <c:v>0.1321397</c:v>
                </c:pt>
                <c:pt idx="268">
                  <c:v>0.12624250000000001</c:v>
                </c:pt>
                <c:pt idx="269">
                  <c:v>0.1143033</c:v>
                </c:pt>
                <c:pt idx="270">
                  <c:v>0.10441839999999999</c:v>
                </c:pt>
                <c:pt idx="271">
                  <c:v>0.1004931</c:v>
                </c:pt>
                <c:pt idx="272">
                  <c:v>9.4018299999999999E-2</c:v>
                </c:pt>
                <c:pt idx="273">
                  <c:v>8.3840400000000009E-2</c:v>
                </c:pt>
                <c:pt idx="274">
                  <c:v>7.1945599999999998E-2</c:v>
                </c:pt>
                <c:pt idx="275">
                  <c:v>5.8843899999999998E-2</c:v>
                </c:pt>
                <c:pt idx="276">
                  <c:v>5.7781399999999997E-2</c:v>
                </c:pt>
                <c:pt idx="277">
                  <c:v>5.8506499999999996E-2</c:v>
                </c:pt>
                <c:pt idx="278">
                  <c:v>6.1077000000000006E-2</c:v>
                </c:pt>
                <c:pt idx="279">
                  <c:v>5.4555100000000002E-2</c:v>
                </c:pt>
                <c:pt idx="280">
                  <c:v>4.6525800000000006E-2</c:v>
                </c:pt>
                <c:pt idx="281">
                  <c:v>4.0416199999999999E-2</c:v>
                </c:pt>
                <c:pt idx="282">
                  <c:v>3.5032299999999995E-2</c:v>
                </c:pt>
                <c:pt idx="283">
                  <c:v>2.9161899999999998E-2</c:v>
                </c:pt>
                <c:pt idx="284">
                  <c:v>2.5277400000000002E-2</c:v>
                </c:pt>
                <c:pt idx="285">
                  <c:v>1.85588E-2</c:v>
                </c:pt>
                <c:pt idx="286">
                  <c:v>1.355E-2</c:v>
                </c:pt>
                <c:pt idx="287">
                  <c:v>1.0052700000000001E-2</c:v>
                </c:pt>
                <c:pt idx="288">
                  <c:v>7.3330000000000001E-3</c:v>
                </c:pt>
                <c:pt idx="289">
                  <c:v>4.3400000000000001E-3</c:v>
                </c:pt>
                <c:pt idx="290">
                  <c:v>-6.8000000000000005E-4</c:v>
                </c:pt>
                <c:pt idx="291">
                  <c:v>-3.4099999999999998E-3</c:v>
                </c:pt>
                <c:pt idx="292">
                  <c:v>-7.6E-3</c:v>
                </c:pt>
                <c:pt idx="293">
                  <c:v>-8.8299999999999993E-3</c:v>
                </c:pt>
                <c:pt idx="294">
                  <c:v>-1.022E-2</c:v>
                </c:pt>
                <c:pt idx="295">
                  <c:v>-1.1979999999999999E-2</c:v>
                </c:pt>
                <c:pt idx="296">
                  <c:v>-1.2880000000000001E-2</c:v>
                </c:pt>
                <c:pt idx="297">
                  <c:v>-1.265E-2</c:v>
                </c:pt>
                <c:pt idx="298">
                  <c:v>-6.8199999999999997E-3</c:v>
                </c:pt>
                <c:pt idx="299">
                  <c:v>-4.1999999999999997E-3</c:v>
                </c:pt>
                <c:pt idx="300">
                  <c:v>-3.29E-3</c:v>
                </c:pt>
                <c:pt idx="301">
                  <c:v>-3.0999999999999999E-3</c:v>
                </c:pt>
                <c:pt idx="302">
                  <c:v>-4.4000000000000002E-4</c:v>
                </c:pt>
                <c:pt idx="303">
                  <c:v>3.0590000000000001E-3</c:v>
                </c:pt>
                <c:pt idx="304">
                  <c:v>4.3290000000000004E-3</c:v>
                </c:pt>
                <c:pt idx="305">
                  <c:v>2.4840000000000001E-3</c:v>
                </c:pt>
                <c:pt idx="306">
                  <c:v>4.0990000000000002E-3</c:v>
                </c:pt>
                <c:pt idx="307">
                  <c:v>6.561E-3</c:v>
                </c:pt>
                <c:pt idx="308">
                  <c:v>7.5290000000000001E-3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Sheet1!$C$1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Sheet1!$A$2:$A$320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Sheet1!$C$2:$C$320</c:f>
              <c:numCache>
                <c:formatCode>General</c:formatCode>
                <c:ptCount val="319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  <c:pt idx="311">
                  <c:v>0.02</c:v>
                </c:pt>
                <c:pt idx="312">
                  <c:v>0.02</c:v>
                </c:pt>
                <c:pt idx="313">
                  <c:v>0.02</c:v>
                </c:pt>
                <c:pt idx="314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0.15000000000000002"/>
          <c:min val="-5.000000000000001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5.000000000000001E-2"/>
        <c:minorUnit val="5.000000000000001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5000000000000002"/>
          <c:min val="-5.000000000000001E-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5028224"/>
        <c:crosses val="max"/>
        <c:crossBetween val="between"/>
        <c:majorUnit val="5.000000000000001E-2"/>
        <c:minorUnit val="5.000000000000001E-2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0267380819681977"/>
          <c:y val="0.18528058740986122"/>
          <c:w val="0.25483498541554062"/>
          <c:h val="7.0837731255389988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and Used Vehicle Prices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(year over year % growth)</a:t>
            </a:r>
          </a:p>
        </c:rich>
      </c:tx>
      <c:layout>
        <c:manualLayout>
          <c:xMode val="edge"/>
          <c:yMode val="edge"/>
          <c:x val="0.27848106096960701"/>
          <c:y val="2.6174354150958912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8611175800634228"/>
          <c:w val="0.79521674140508225"/>
          <c:h val="0.77310526317822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Car Prices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Sheet1!$B$2:$B$314</c:f>
              <c:numCache>
                <c:formatCode>General</c:formatCode>
                <c:ptCount val="313"/>
                <c:pt idx="0">
                  <c:v>-7.6654999999999996E-3</c:v>
                </c:pt>
                <c:pt idx="1">
                  <c:v>-5.5944000000000002E-3</c:v>
                </c:pt>
                <c:pt idx="2">
                  <c:v>-7.0029999999999995E-4</c:v>
                </c:pt>
                <c:pt idx="3">
                  <c:v>1.4005999999999999E-3</c:v>
                </c:pt>
                <c:pt idx="4">
                  <c:v>2.8011000000000004E-3</c:v>
                </c:pt>
                <c:pt idx="5">
                  <c:v>2.8011000000000004E-3</c:v>
                </c:pt>
                <c:pt idx="6">
                  <c:v>4.2046000000000002E-3</c:v>
                </c:pt>
                <c:pt idx="7">
                  <c:v>3.5038999999999999E-3</c:v>
                </c:pt>
                <c:pt idx="8">
                  <c:v>-7.0029999999999995E-4</c:v>
                </c:pt>
                <c:pt idx="9">
                  <c:v>-5.5944000000000002E-3</c:v>
                </c:pt>
                <c:pt idx="10">
                  <c:v>-3.5014E-3</c:v>
                </c:pt>
                <c:pt idx="11">
                  <c:v>0</c:v>
                </c:pt>
                <c:pt idx="12">
                  <c:v>7.0220000000000005E-4</c:v>
                </c:pt>
                <c:pt idx="13">
                  <c:v>1.4065E-3</c:v>
                </c:pt>
                <c:pt idx="14">
                  <c:v>-2.8031000000000002E-3</c:v>
                </c:pt>
                <c:pt idx="15">
                  <c:v>-4.8951000000000003E-3</c:v>
                </c:pt>
                <c:pt idx="16">
                  <c:v>-6.9832000000000002E-3</c:v>
                </c:pt>
                <c:pt idx="17">
                  <c:v>-7.6815999999999994E-3</c:v>
                </c:pt>
                <c:pt idx="18">
                  <c:v>-8.3739999999999995E-3</c:v>
                </c:pt>
                <c:pt idx="19">
                  <c:v>-1.1173200000000001E-2</c:v>
                </c:pt>
                <c:pt idx="20">
                  <c:v>-9.11E-3</c:v>
                </c:pt>
                <c:pt idx="21">
                  <c:v>-4.2193999999999999E-3</c:v>
                </c:pt>
                <c:pt idx="22">
                  <c:v>-7.027E-4</c:v>
                </c:pt>
                <c:pt idx="23">
                  <c:v>-7.0129999999999997E-4</c:v>
                </c:pt>
                <c:pt idx="24">
                  <c:v>-7.0174999999999994E-3</c:v>
                </c:pt>
                <c:pt idx="25">
                  <c:v>-1.54494E-2</c:v>
                </c:pt>
                <c:pt idx="26">
                  <c:v>-1.54603E-2</c:v>
                </c:pt>
                <c:pt idx="27">
                  <c:v>-1.6163E-2</c:v>
                </c:pt>
                <c:pt idx="28">
                  <c:v>-1.68776E-2</c:v>
                </c:pt>
                <c:pt idx="29">
                  <c:v>-1.75932E-2</c:v>
                </c:pt>
                <c:pt idx="30">
                  <c:v>-1.75932E-2</c:v>
                </c:pt>
                <c:pt idx="31">
                  <c:v>-1.5536700000000001E-2</c:v>
                </c:pt>
                <c:pt idx="32">
                  <c:v>-1.0608200000000002E-2</c:v>
                </c:pt>
                <c:pt idx="33">
                  <c:v>-1.1299399999999999E-2</c:v>
                </c:pt>
                <c:pt idx="34">
                  <c:v>-1.47679E-2</c:v>
                </c:pt>
                <c:pt idx="35">
                  <c:v>-1.89474E-2</c:v>
                </c:pt>
                <c:pt idx="36">
                  <c:v>-2.1201400000000002E-2</c:v>
                </c:pt>
                <c:pt idx="37">
                  <c:v>-1.4265300000000002E-2</c:v>
                </c:pt>
                <c:pt idx="38">
                  <c:v>-9.9929000000000007E-3</c:v>
                </c:pt>
                <c:pt idx="39">
                  <c:v>-1.2142900000000002E-2</c:v>
                </c:pt>
                <c:pt idx="40">
                  <c:v>-1.2160200000000001E-2</c:v>
                </c:pt>
                <c:pt idx="41">
                  <c:v>-1.2894000000000001E-2</c:v>
                </c:pt>
                <c:pt idx="42">
                  <c:v>-1.43266E-2</c:v>
                </c:pt>
                <c:pt idx="43">
                  <c:v>-1.0043E-2</c:v>
                </c:pt>
                <c:pt idx="44">
                  <c:v>-1.6440300000000001E-2</c:v>
                </c:pt>
                <c:pt idx="45">
                  <c:v>-2.0714299999999998E-2</c:v>
                </c:pt>
                <c:pt idx="46">
                  <c:v>-2.0699499999999999E-2</c:v>
                </c:pt>
                <c:pt idx="47">
                  <c:v>-1.8598E-2</c:v>
                </c:pt>
                <c:pt idx="48">
                  <c:v>-1.2274400000000001E-2</c:v>
                </c:pt>
                <c:pt idx="49">
                  <c:v>-6.5122999999999995E-3</c:v>
                </c:pt>
                <c:pt idx="50">
                  <c:v>-1.0093700000000001E-2</c:v>
                </c:pt>
                <c:pt idx="51">
                  <c:v>-7.2306999999999996E-3</c:v>
                </c:pt>
                <c:pt idx="52">
                  <c:v>-4.3447E-3</c:v>
                </c:pt>
                <c:pt idx="53">
                  <c:v>-7.2569999999999991E-4</c:v>
                </c:pt>
                <c:pt idx="54">
                  <c:v>-5.8140000000000006E-3</c:v>
                </c:pt>
                <c:pt idx="55">
                  <c:v>-1.5217400000000001E-2</c:v>
                </c:pt>
                <c:pt idx="56">
                  <c:v>-1.16279E-2</c:v>
                </c:pt>
                <c:pt idx="57">
                  <c:v>-5.1058000000000006E-3</c:v>
                </c:pt>
                <c:pt idx="58">
                  <c:v>2.9154999999999997E-3</c:v>
                </c:pt>
                <c:pt idx="59">
                  <c:v>6.5598000000000002E-3</c:v>
                </c:pt>
                <c:pt idx="60">
                  <c:v>1.2426900000000001E-2</c:v>
                </c:pt>
                <c:pt idx="61">
                  <c:v>9.4682999999999989E-3</c:v>
                </c:pt>
                <c:pt idx="62">
                  <c:v>7.2833000000000004E-3</c:v>
                </c:pt>
                <c:pt idx="63">
                  <c:v>7.2833000000000004E-3</c:v>
                </c:pt>
                <c:pt idx="64">
                  <c:v>8.7273000000000003E-3</c:v>
                </c:pt>
                <c:pt idx="65">
                  <c:v>6.5358999999999999E-3</c:v>
                </c:pt>
                <c:pt idx="66">
                  <c:v>3.6549999999999998E-3</c:v>
                </c:pt>
                <c:pt idx="67">
                  <c:v>4.4149999999999997E-3</c:v>
                </c:pt>
                <c:pt idx="68">
                  <c:v>8.0882000000000003E-3</c:v>
                </c:pt>
                <c:pt idx="69">
                  <c:v>9.5308000000000007E-3</c:v>
                </c:pt>
                <c:pt idx="70">
                  <c:v>7.2669999999999994E-4</c:v>
                </c:pt>
                <c:pt idx="71">
                  <c:v>-4.3447E-3</c:v>
                </c:pt>
                <c:pt idx="72">
                  <c:v>-3.6100999999999998E-3</c:v>
                </c:pt>
                <c:pt idx="73">
                  <c:v>-3.6075E-3</c:v>
                </c:pt>
                <c:pt idx="74">
                  <c:v>-2.8923E-3</c:v>
                </c:pt>
                <c:pt idx="75">
                  <c:v>-2.8923E-3</c:v>
                </c:pt>
                <c:pt idx="76">
                  <c:v>-7.2097999999999997E-3</c:v>
                </c:pt>
                <c:pt idx="77">
                  <c:v>-6.4935000000000001E-3</c:v>
                </c:pt>
                <c:pt idx="78">
                  <c:v>3.6416999999999999E-3</c:v>
                </c:pt>
                <c:pt idx="79">
                  <c:v>8.0586000000000008E-3</c:v>
                </c:pt>
                <c:pt idx="80">
                  <c:v>3.6470000000000001E-3</c:v>
                </c:pt>
                <c:pt idx="81">
                  <c:v>-2.1786000000000002E-3</c:v>
                </c:pt>
                <c:pt idx="82">
                  <c:v>-7.9883999999999997E-3</c:v>
                </c:pt>
                <c:pt idx="83">
                  <c:v>-8.0000000000000002E-3</c:v>
                </c:pt>
                <c:pt idx="84">
                  <c:v>-1.1326099999999999E-2</c:v>
                </c:pt>
                <c:pt idx="85">
                  <c:v>-1.37509E-2</c:v>
                </c:pt>
                <c:pt idx="86">
                  <c:v>-1.02901E-2</c:v>
                </c:pt>
                <c:pt idx="87">
                  <c:v>-9.5867000000000001E-3</c:v>
                </c:pt>
                <c:pt idx="88">
                  <c:v>-0.01</c:v>
                </c:pt>
                <c:pt idx="89">
                  <c:v>-1.1103799999999999E-2</c:v>
                </c:pt>
                <c:pt idx="90">
                  <c:v>-1.13498E-2</c:v>
                </c:pt>
                <c:pt idx="91">
                  <c:v>-8.4448000000000006E-3</c:v>
                </c:pt>
                <c:pt idx="92">
                  <c:v>-1.12573E-2</c:v>
                </c:pt>
                <c:pt idx="93">
                  <c:v>-1.1419200000000001E-2</c:v>
                </c:pt>
                <c:pt idx="94">
                  <c:v>-3.2650000000000001E-3</c:v>
                </c:pt>
                <c:pt idx="95">
                  <c:v>-2.2141000000000001E-3</c:v>
                </c:pt>
                <c:pt idx="96">
                  <c:v>-3.7452999999999996E-3</c:v>
                </c:pt>
                <c:pt idx="97">
                  <c:v>-5.8443000000000002E-3</c:v>
                </c:pt>
                <c:pt idx="98">
                  <c:v>-1.1195699999999999E-2</c:v>
                </c:pt>
                <c:pt idx="99">
                  <c:v>-1.3560000000000001E-2</c:v>
                </c:pt>
                <c:pt idx="100">
                  <c:v>-1.23017E-2</c:v>
                </c:pt>
                <c:pt idx="101">
                  <c:v>-1.1096299999999998E-2</c:v>
                </c:pt>
                <c:pt idx="102">
                  <c:v>-1.03864E-2</c:v>
                </c:pt>
                <c:pt idx="103">
                  <c:v>-1.6681600000000001E-2</c:v>
                </c:pt>
                <c:pt idx="104">
                  <c:v>-1.87797E-2</c:v>
                </c:pt>
                <c:pt idx="105">
                  <c:v>-2.1394199999999999E-2</c:v>
                </c:pt>
                <c:pt idx="106">
                  <c:v>-2.6859299999999999E-2</c:v>
                </c:pt>
                <c:pt idx="107">
                  <c:v>-2.96037E-2</c:v>
                </c:pt>
                <c:pt idx="108">
                  <c:v>-2.39616E-2</c:v>
                </c:pt>
                <c:pt idx="109">
                  <c:v>-1.46967E-2</c:v>
                </c:pt>
                <c:pt idx="110">
                  <c:v>-8.0546999999999997E-3</c:v>
                </c:pt>
                <c:pt idx="111">
                  <c:v>-2.6646999999999999E-3</c:v>
                </c:pt>
                <c:pt idx="112">
                  <c:v>2.5325999999999999E-3</c:v>
                </c:pt>
                <c:pt idx="113">
                  <c:v>7.9384999999999994E-3</c:v>
                </c:pt>
                <c:pt idx="114">
                  <c:v>1.0955299999999999E-2</c:v>
                </c:pt>
                <c:pt idx="115">
                  <c:v>4.5392999999999996E-3</c:v>
                </c:pt>
                <c:pt idx="116">
                  <c:v>1.51915E-2</c:v>
                </c:pt>
                <c:pt idx="117">
                  <c:v>3.7359400000000001E-2</c:v>
                </c:pt>
                <c:pt idx="118">
                  <c:v>4.9585999999999998E-2</c:v>
                </c:pt>
                <c:pt idx="119">
                  <c:v>5.1935000000000002E-2</c:v>
                </c:pt>
                <c:pt idx="120">
                  <c:v>4.2602300000000003E-2</c:v>
                </c:pt>
                <c:pt idx="121">
                  <c:v>3.5243400000000001E-2</c:v>
                </c:pt>
                <c:pt idx="122">
                  <c:v>2.9977699999999999E-2</c:v>
                </c:pt>
                <c:pt idx="123">
                  <c:v>2.43512E-2</c:v>
                </c:pt>
                <c:pt idx="124">
                  <c:v>1.8483300000000001E-2</c:v>
                </c:pt>
                <c:pt idx="125">
                  <c:v>1.2377599999999999E-2</c:v>
                </c:pt>
                <c:pt idx="126">
                  <c:v>8.7014999999999992E-3</c:v>
                </c:pt>
                <c:pt idx="127">
                  <c:v>2.2341600000000003E-2</c:v>
                </c:pt>
                <c:pt idx="128">
                  <c:v>2.0217800000000001E-2</c:v>
                </c:pt>
                <c:pt idx="129">
                  <c:v>3.9959000000000001E-3</c:v>
                </c:pt>
                <c:pt idx="130">
                  <c:v>-4.3001000000000003E-3</c:v>
                </c:pt>
                <c:pt idx="131">
                  <c:v>-1.7994999999999999E-3</c:v>
                </c:pt>
                <c:pt idx="132">
                  <c:v>4.4606000000000003E-3</c:v>
                </c:pt>
                <c:pt idx="133">
                  <c:v>1.1642300000000001E-2</c:v>
                </c:pt>
                <c:pt idx="134">
                  <c:v>1.84292E-2</c:v>
                </c:pt>
                <c:pt idx="135">
                  <c:v>2.3532600000000001E-2</c:v>
                </c:pt>
                <c:pt idx="136">
                  <c:v>3.2964300000000002E-2</c:v>
                </c:pt>
                <c:pt idx="137">
                  <c:v>3.8549099999999996E-2</c:v>
                </c:pt>
                <c:pt idx="138">
                  <c:v>3.90736E-2</c:v>
                </c:pt>
                <c:pt idx="139">
                  <c:v>3.6768200000000001E-2</c:v>
                </c:pt>
                <c:pt idx="140">
                  <c:v>3.3819399999999999E-2</c:v>
                </c:pt>
                <c:pt idx="141">
                  <c:v>3.3609699999999999E-2</c:v>
                </c:pt>
                <c:pt idx="142">
                  <c:v>3.2974900000000001E-2</c:v>
                </c:pt>
                <c:pt idx="143">
                  <c:v>3.2341099999999998E-2</c:v>
                </c:pt>
                <c:pt idx="144">
                  <c:v>3.2590099999999997E-2</c:v>
                </c:pt>
                <c:pt idx="145">
                  <c:v>2.9436399999999998E-2</c:v>
                </c:pt>
                <c:pt idx="146">
                  <c:v>2.47899E-2</c:v>
                </c:pt>
                <c:pt idx="147">
                  <c:v>2.1436999999999998E-2</c:v>
                </c:pt>
                <c:pt idx="148">
                  <c:v>1.3576100000000001E-2</c:v>
                </c:pt>
                <c:pt idx="149">
                  <c:v>9.5791000000000001E-3</c:v>
                </c:pt>
                <c:pt idx="150">
                  <c:v>8.9181E-3</c:v>
                </c:pt>
                <c:pt idx="151">
                  <c:v>1.0241699999999999E-2</c:v>
                </c:pt>
                <c:pt idx="152">
                  <c:v>9.9272000000000006E-3</c:v>
                </c:pt>
                <c:pt idx="153">
                  <c:v>1.0147099999999999E-2</c:v>
                </c:pt>
                <c:pt idx="154">
                  <c:v>1.39057E-2</c:v>
                </c:pt>
                <c:pt idx="155">
                  <c:v>1.50528E-2</c:v>
                </c:pt>
                <c:pt idx="156">
                  <c:v>1.44076E-2</c:v>
                </c:pt>
                <c:pt idx="157">
                  <c:v>8.9198000000000003E-3</c:v>
                </c:pt>
                <c:pt idx="158">
                  <c:v>9.444000000000001E-3</c:v>
                </c:pt>
                <c:pt idx="159">
                  <c:v>1.02851E-2</c:v>
                </c:pt>
                <c:pt idx="160">
                  <c:v>9.9831999999999994E-3</c:v>
                </c:pt>
                <c:pt idx="161">
                  <c:v>1.2361800000000001E-2</c:v>
                </c:pt>
                <c:pt idx="162">
                  <c:v>1.31409E-2</c:v>
                </c:pt>
                <c:pt idx="163">
                  <c:v>1.21612E-2</c:v>
                </c:pt>
                <c:pt idx="164">
                  <c:v>1.40067E-2</c:v>
                </c:pt>
                <c:pt idx="165">
                  <c:v>1.1664000000000001E-2</c:v>
                </c:pt>
                <c:pt idx="166">
                  <c:v>7.9090000000000011E-3</c:v>
                </c:pt>
                <c:pt idx="167">
                  <c:v>4.9822E-3</c:v>
                </c:pt>
                <c:pt idx="168">
                  <c:v>6.2530000000000007E-4</c:v>
                </c:pt>
                <c:pt idx="169">
                  <c:v>3.473E-3</c:v>
                </c:pt>
                <c:pt idx="170">
                  <c:v>2.6573E-3</c:v>
                </c:pt>
                <c:pt idx="171">
                  <c:v>4.1821999999999996E-3</c:v>
                </c:pt>
                <c:pt idx="172">
                  <c:v>5.2346000000000007E-3</c:v>
                </c:pt>
                <c:pt idx="173">
                  <c:v>1.6798E-3</c:v>
                </c:pt>
                <c:pt idx="174">
                  <c:v>1.5819E-3</c:v>
                </c:pt>
                <c:pt idx="175">
                  <c:v>2.7247999999999999E-3</c:v>
                </c:pt>
                <c:pt idx="176">
                  <c:v>2.2954E-3</c:v>
                </c:pt>
                <c:pt idx="177">
                  <c:v>4.7527000000000003E-3</c:v>
                </c:pt>
                <c:pt idx="178">
                  <c:v>5.3908999999999997E-3</c:v>
                </c:pt>
                <c:pt idx="179">
                  <c:v>5.7792E-3</c:v>
                </c:pt>
                <c:pt idx="180">
                  <c:v>3.2962000000000004E-3</c:v>
                </c:pt>
                <c:pt idx="181">
                  <c:v>4.7450999999999995E-3</c:v>
                </c:pt>
                <c:pt idx="182">
                  <c:v>7.0445000000000004E-3</c:v>
                </c:pt>
                <c:pt idx="183">
                  <c:v>7.1103000000000008E-3</c:v>
                </c:pt>
                <c:pt idx="184">
                  <c:v>8.1223000000000007E-3</c:v>
                </c:pt>
                <c:pt idx="185">
                  <c:v>9.5140999999999993E-3</c:v>
                </c:pt>
                <c:pt idx="186">
                  <c:v>8.2527E-3</c:v>
                </c:pt>
                <c:pt idx="187">
                  <c:v>6.4589000000000001E-3</c:v>
                </c:pt>
                <c:pt idx="188">
                  <c:v>6.0933999999999997E-3</c:v>
                </c:pt>
                <c:pt idx="189">
                  <c:v>3.7637E-3</c:v>
                </c:pt>
                <c:pt idx="190">
                  <c:v>3.4499000000000001E-3</c:v>
                </c:pt>
                <c:pt idx="191">
                  <c:v>2.6279000000000003E-3</c:v>
                </c:pt>
                <c:pt idx="192">
                  <c:v>4.1203999999999998E-3</c:v>
                </c:pt>
                <c:pt idx="193">
                  <c:v>7.2309000000000002E-3</c:v>
                </c:pt>
                <c:pt idx="194">
                  <c:v>5.2566000000000002E-3</c:v>
                </c:pt>
                <c:pt idx="195">
                  <c:v>1.2855E-3</c:v>
                </c:pt>
                <c:pt idx="196">
                  <c:v>-1.0317E-3</c:v>
                </c:pt>
                <c:pt idx="197">
                  <c:v>-3.0036000000000004E-3</c:v>
                </c:pt>
                <c:pt idx="198">
                  <c:v>-1.0782000000000001E-3</c:v>
                </c:pt>
                <c:pt idx="199">
                  <c:v>-5.0880000000000001E-4</c:v>
                </c:pt>
                <c:pt idx="200">
                  <c:v>-8.7389999999999994E-4</c:v>
                </c:pt>
                <c:pt idx="201">
                  <c:v>2.0544999999999999E-3</c:v>
                </c:pt>
                <c:pt idx="202">
                  <c:v>1.8376999999999998E-3</c:v>
                </c:pt>
                <c:pt idx="203">
                  <c:v>2.8111000000000004E-3</c:v>
                </c:pt>
                <c:pt idx="204">
                  <c:v>9.9518999999999996E-3</c:v>
                </c:pt>
                <c:pt idx="205">
                  <c:v>6.1748000000000003E-3</c:v>
                </c:pt>
                <c:pt idx="206">
                  <c:v>4.1371999999999997E-3</c:v>
                </c:pt>
                <c:pt idx="207">
                  <c:v>6.3444999999999994E-3</c:v>
                </c:pt>
                <c:pt idx="208">
                  <c:v>4.1514999999999998E-3</c:v>
                </c:pt>
                <c:pt idx="209">
                  <c:v>3.4680000000000003E-4</c:v>
                </c:pt>
                <c:pt idx="210">
                  <c:v>-7.5014999999999995E-3</c:v>
                </c:pt>
                <c:pt idx="211">
                  <c:v>-8.4025999999999997E-3</c:v>
                </c:pt>
                <c:pt idx="212">
                  <c:v>-1.17641E-2</c:v>
                </c:pt>
                <c:pt idx="213">
                  <c:v>-1.56309E-2</c:v>
                </c:pt>
                <c:pt idx="214">
                  <c:v>-1.2427500000000001E-2</c:v>
                </c:pt>
                <c:pt idx="215">
                  <c:v>-6.0668999999999992E-3</c:v>
                </c:pt>
                <c:pt idx="216">
                  <c:v>-2.5579000000000001E-3</c:v>
                </c:pt>
                <c:pt idx="217">
                  <c:v>-6.0558999999999995E-3</c:v>
                </c:pt>
                <c:pt idx="218">
                  <c:v>-3.9040000000000004E-3</c:v>
                </c:pt>
                <c:pt idx="219">
                  <c:v>-1.4735400000000001E-2</c:v>
                </c:pt>
                <c:pt idx="220">
                  <c:v>-1.3533099999999999E-2</c:v>
                </c:pt>
                <c:pt idx="221">
                  <c:v>-9.0281000000000007E-3</c:v>
                </c:pt>
                <c:pt idx="222">
                  <c:v>-5.0068999999999999E-3</c:v>
                </c:pt>
                <c:pt idx="223">
                  <c:v>-4.1478999999999995E-3</c:v>
                </c:pt>
                <c:pt idx="224">
                  <c:v>-2.1475999999999999E-3</c:v>
                </c:pt>
                <c:pt idx="225">
                  <c:v>-1.1690000000000001E-4</c:v>
                </c:pt>
                <c:pt idx="226">
                  <c:v>1.9328000000000001E-3</c:v>
                </c:pt>
                <c:pt idx="227">
                  <c:v>3.3449E-3</c:v>
                </c:pt>
                <c:pt idx="228">
                  <c:v>3.3800000000000002E-5</c:v>
                </c:pt>
                <c:pt idx="229">
                  <c:v>2.5036000000000004E-3</c:v>
                </c:pt>
                <c:pt idx="230">
                  <c:v>6.6249000000000004E-3</c:v>
                </c:pt>
                <c:pt idx="231">
                  <c:v>1.17974E-2</c:v>
                </c:pt>
                <c:pt idx="232">
                  <c:v>9.3081999999999991E-3</c:v>
                </c:pt>
                <c:pt idx="233">
                  <c:v>6.3661999999999998E-3</c:v>
                </c:pt>
                <c:pt idx="234">
                  <c:v>4.2278000000000003E-3</c:v>
                </c:pt>
                <c:pt idx="235">
                  <c:v>2.4055999999999999E-3</c:v>
                </c:pt>
                <c:pt idx="236">
                  <c:v>8.5950000000000002E-4</c:v>
                </c:pt>
                <c:pt idx="237">
                  <c:v>9.5560000000000003E-4</c:v>
                </c:pt>
                <c:pt idx="238">
                  <c:v>-5.8149999999999999E-4</c:v>
                </c:pt>
                <c:pt idx="239">
                  <c:v>2.376E-4</c:v>
                </c:pt>
                <c:pt idx="240">
                  <c:v>1.3600000000000001E-3</c:v>
                </c:pt>
                <c:pt idx="241">
                  <c:v>4.1013999999999998E-3</c:v>
                </c:pt>
                <c:pt idx="242">
                  <c:v>-4.6547000000000003E-3</c:v>
                </c:pt>
                <c:pt idx="243">
                  <c:v>-5.2408000000000003E-3</c:v>
                </c:pt>
                <c:pt idx="244">
                  <c:v>-3.0106999999999998E-3</c:v>
                </c:pt>
                <c:pt idx="245">
                  <c:v>-2.3244999999999997E-3</c:v>
                </c:pt>
                <c:pt idx="246">
                  <c:v>5.2642000000000001E-3</c:v>
                </c:pt>
                <c:pt idx="247">
                  <c:v>6.4933999999999999E-3</c:v>
                </c:pt>
                <c:pt idx="248">
                  <c:v>1.0236400000000001E-2</c:v>
                </c:pt>
                <c:pt idx="249">
                  <c:v>1.5213300000000001E-2</c:v>
                </c:pt>
                <c:pt idx="250">
                  <c:v>1.6201500000000001E-2</c:v>
                </c:pt>
                <c:pt idx="251">
                  <c:v>1.9529399999999999E-2</c:v>
                </c:pt>
                <c:pt idx="252">
                  <c:v>1.44466E-2</c:v>
                </c:pt>
                <c:pt idx="253">
                  <c:v>1.16001E-2</c:v>
                </c:pt>
                <c:pt idx="254">
                  <c:v>1.4949799999999999E-2</c:v>
                </c:pt>
                <c:pt idx="255">
                  <c:v>1.96308E-2</c:v>
                </c:pt>
                <c:pt idx="256">
                  <c:v>3.3435600000000003E-2</c:v>
                </c:pt>
                <c:pt idx="257">
                  <c:v>5.2604600000000001E-2</c:v>
                </c:pt>
                <c:pt idx="258">
                  <c:v>6.3595499999999999E-2</c:v>
                </c:pt>
                <c:pt idx="259">
                  <c:v>7.6252799999999996E-2</c:v>
                </c:pt>
                <c:pt idx="260">
                  <c:v>8.7426600000000007E-2</c:v>
                </c:pt>
                <c:pt idx="261">
                  <c:v>9.8483899999999999E-2</c:v>
                </c:pt>
                <c:pt idx="262">
                  <c:v>0.11109019999999999</c:v>
                </c:pt>
                <c:pt idx="263">
                  <c:v>0.1177951</c:v>
                </c:pt>
                <c:pt idx="264">
                  <c:v>0.1218736</c:v>
                </c:pt>
                <c:pt idx="265">
                  <c:v>0.123819</c:v>
                </c:pt>
                <c:pt idx="266">
                  <c:v>0.12547180000000002</c:v>
                </c:pt>
                <c:pt idx="267">
                  <c:v>0.1321397</c:v>
                </c:pt>
                <c:pt idx="268">
                  <c:v>0.12624250000000001</c:v>
                </c:pt>
                <c:pt idx="269">
                  <c:v>0.1143033</c:v>
                </c:pt>
                <c:pt idx="270">
                  <c:v>0.10441839999999999</c:v>
                </c:pt>
                <c:pt idx="271">
                  <c:v>0.1004931</c:v>
                </c:pt>
                <c:pt idx="272">
                  <c:v>9.4018299999999999E-2</c:v>
                </c:pt>
                <c:pt idx="273">
                  <c:v>8.3840400000000009E-2</c:v>
                </c:pt>
                <c:pt idx="274">
                  <c:v>7.1945599999999998E-2</c:v>
                </c:pt>
                <c:pt idx="275">
                  <c:v>5.8843899999999998E-2</c:v>
                </c:pt>
                <c:pt idx="276">
                  <c:v>5.7781399999999997E-2</c:v>
                </c:pt>
                <c:pt idx="277">
                  <c:v>5.8506499999999996E-2</c:v>
                </c:pt>
                <c:pt idx="278">
                  <c:v>6.1077000000000006E-2</c:v>
                </c:pt>
                <c:pt idx="279">
                  <c:v>5.4555100000000002E-2</c:v>
                </c:pt>
                <c:pt idx="280">
                  <c:v>4.6525800000000006E-2</c:v>
                </c:pt>
                <c:pt idx="281">
                  <c:v>4.0416199999999999E-2</c:v>
                </c:pt>
                <c:pt idx="282">
                  <c:v>3.5032299999999995E-2</c:v>
                </c:pt>
                <c:pt idx="283">
                  <c:v>2.9161899999999998E-2</c:v>
                </c:pt>
                <c:pt idx="284">
                  <c:v>2.5277400000000002E-2</c:v>
                </c:pt>
                <c:pt idx="285">
                  <c:v>1.85588E-2</c:v>
                </c:pt>
                <c:pt idx="286">
                  <c:v>1.355E-2</c:v>
                </c:pt>
                <c:pt idx="287">
                  <c:v>1.0052700000000001E-2</c:v>
                </c:pt>
                <c:pt idx="288">
                  <c:v>7.3330000000000001E-3</c:v>
                </c:pt>
                <c:pt idx="289">
                  <c:v>4.3400000000000001E-3</c:v>
                </c:pt>
                <c:pt idx="290">
                  <c:v>-6.8000000000000005E-4</c:v>
                </c:pt>
                <c:pt idx="291">
                  <c:v>-3.4099999999999998E-3</c:v>
                </c:pt>
                <c:pt idx="292">
                  <c:v>-7.6E-3</c:v>
                </c:pt>
                <c:pt idx="293">
                  <c:v>-8.8299999999999993E-3</c:v>
                </c:pt>
                <c:pt idx="294">
                  <c:v>-1.022E-2</c:v>
                </c:pt>
                <c:pt idx="295">
                  <c:v>-1.1979999999999999E-2</c:v>
                </c:pt>
                <c:pt idx="296">
                  <c:v>-1.2880000000000001E-2</c:v>
                </c:pt>
                <c:pt idx="297">
                  <c:v>-1.265E-2</c:v>
                </c:pt>
                <c:pt idx="298">
                  <c:v>-6.8199999999999997E-3</c:v>
                </c:pt>
                <c:pt idx="299">
                  <c:v>-4.1999999999999997E-3</c:v>
                </c:pt>
                <c:pt idx="300">
                  <c:v>-3.29E-3</c:v>
                </c:pt>
                <c:pt idx="301">
                  <c:v>-3.0999999999999999E-3</c:v>
                </c:pt>
                <c:pt idx="302">
                  <c:v>-4.4000000000000002E-4</c:v>
                </c:pt>
                <c:pt idx="303">
                  <c:v>3.0590000000000001E-3</c:v>
                </c:pt>
                <c:pt idx="304">
                  <c:v>4.3290000000000004E-3</c:v>
                </c:pt>
                <c:pt idx="305">
                  <c:v>2.4840000000000001E-3</c:v>
                </c:pt>
                <c:pt idx="306">
                  <c:v>4.0990000000000002E-3</c:v>
                </c:pt>
                <c:pt idx="307">
                  <c:v>6.561E-3</c:v>
                </c:pt>
                <c:pt idx="308">
                  <c:v>7.5290000000000001E-3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 Car Prices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Sheet1!$C$2:$C$314</c:f>
              <c:numCache>
                <c:formatCode>General</c:formatCode>
                <c:ptCount val="313"/>
                <c:pt idx="0">
                  <c:v>2.1912400000000002E-2</c:v>
                </c:pt>
                <c:pt idx="1">
                  <c:v>3.1692499999999998E-2</c:v>
                </c:pt>
                <c:pt idx="2">
                  <c:v>3.7991899999999995E-2</c:v>
                </c:pt>
                <c:pt idx="3">
                  <c:v>3.84356E-2</c:v>
                </c:pt>
                <c:pt idx="4">
                  <c:v>3.8770100000000002E-2</c:v>
                </c:pt>
                <c:pt idx="5">
                  <c:v>3.18091E-2</c:v>
                </c:pt>
                <c:pt idx="6">
                  <c:v>1.9698E-2</c:v>
                </c:pt>
                <c:pt idx="7">
                  <c:v>9.1027E-3</c:v>
                </c:pt>
                <c:pt idx="8">
                  <c:v>3.2113000000000003E-3</c:v>
                </c:pt>
                <c:pt idx="9">
                  <c:v>9.5908E-3</c:v>
                </c:pt>
                <c:pt idx="10">
                  <c:v>2.0499699999999999E-2</c:v>
                </c:pt>
                <c:pt idx="11">
                  <c:v>3.3548399999999999E-2</c:v>
                </c:pt>
                <c:pt idx="12">
                  <c:v>4.2235200000000001E-2</c:v>
                </c:pt>
                <c:pt idx="13">
                  <c:v>4.8365999999999999E-2</c:v>
                </c:pt>
                <c:pt idx="14">
                  <c:v>4.5097999999999999E-2</c:v>
                </c:pt>
                <c:pt idx="15">
                  <c:v>3.7012999999999997E-2</c:v>
                </c:pt>
                <c:pt idx="16">
                  <c:v>2.3809499999999997E-2</c:v>
                </c:pt>
                <c:pt idx="17">
                  <c:v>2.0552299999999999E-2</c:v>
                </c:pt>
                <c:pt idx="18">
                  <c:v>1.9317500000000001E-2</c:v>
                </c:pt>
                <c:pt idx="19">
                  <c:v>1.80412E-2</c:v>
                </c:pt>
                <c:pt idx="20">
                  <c:v>7.0423000000000005E-3</c:v>
                </c:pt>
                <c:pt idx="21">
                  <c:v>-6.3329999999999994E-4</c:v>
                </c:pt>
                <c:pt idx="22">
                  <c:v>-1.1927200000000001E-2</c:v>
                </c:pt>
                <c:pt idx="23">
                  <c:v>-1.8726599999999999E-2</c:v>
                </c:pt>
                <c:pt idx="24">
                  <c:v>-2.9925199999999999E-2</c:v>
                </c:pt>
                <c:pt idx="25">
                  <c:v>-4.0523699999999996E-2</c:v>
                </c:pt>
                <c:pt idx="26">
                  <c:v>-4.8780499999999997E-2</c:v>
                </c:pt>
                <c:pt idx="27">
                  <c:v>-4.9467800000000006E-2</c:v>
                </c:pt>
                <c:pt idx="28">
                  <c:v>-4.5883099999999996E-2</c:v>
                </c:pt>
                <c:pt idx="29">
                  <c:v>-4.2164900000000005E-2</c:v>
                </c:pt>
                <c:pt idx="30">
                  <c:v>-3.5375899999999995E-2</c:v>
                </c:pt>
                <c:pt idx="31">
                  <c:v>-2.9113899999999998E-2</c:v>
                </c:pt>
                <c:pt idx="32">
                  <c:v>-3.2422100000000002E-2</c:v>
                </c:pt>
                <c:pt idx="33">
                  <c:v>-4.4993699999999998E-2</c:v>
                </c:pt>
                <c:pt idx="34">
                  <c:v>-5.4637900000000003E-2</c:v>
                </c:pt>
                <c:pt idx="35">
                  <c:v>-5.5343499999999997E-2</c:v>
                </c:pt>
                <c:pt idx="36">
                  <c:v>-4.6915199999999997E-2</c:v>
                </c:pt>
                <c:pt idx="37">
                  <c:v>-3.5737499999999998E-2</c:v>
                </c:pt>
                <c:pt idx="38">
                  <c:v>-2.3668599999999998E-2</c:v>
                </c:pt>
                <c:pt idx="39">
                  <c:v>-2.2397900000000002E-2</c:v>
                </c:pt>
                <c:pt idx="40">
                  <c:v>-2.5691700000000001E-2</c:v>
                </c:pt>
                <c:pt idx="41">
                  <c:v>-3.1537500000000003E-2</c:v>
                </c:pt>
                <c:pt idx="42">
                  <c:v>-4.58415E-2</c:v>
                </c:pt>
                <c:pt idx="43">
                  <c:v>-6.5840899999999994E-2</c:v>
                </c:pt>
                <c:pt idx="44">
                  <c:v>-8.6728E-2</c:v>
                </c:pt>
                <c:pt idx="45">
                  <c:v>-0.1035169</c:v>
                </c:pt>
                <c:pt idx="46">
                  <c:v>-0.1129032</c:v>
                </c:pt>
                <c:pt idx="47">
                  <c:v>-0.11784509999999999</c:v>
                </c:pt>
                <c:pt idx="48">
                  <c:v>-0.111261</c:v>
                </c:pt>
                <c:pt idx="49">
                  <c:v>-0.11185980000000001</c:v>
                </c:pt>
                <c:pt idx="50">
                  <c:v>-0.1124579</c:v>
                </c:pt>
                <c:pt idx="51">
                  <c:v>-0.1132075</c:v>
                </c:pt>
                <c:pt idx="52">
                  <c:v>-0.1088573</c:v>
                </c:pt>
                <c:pt idx="53">
                  <c:v>-0.1187246</c:v>
                </c:pt>
                <c:pt idx="54">
                  <c:v>-0.10157859999999999</c:v>
                </c:pt>
                <c:pt idx="55">
                  <c:v>-7.8855500000000009E-2</c:v>
                </c:pt>
                <c:pt idx="56">
                  <c:v>-2.5179900000000002E-2</c:v>
                </c:pt>
                <c:pt idx="57">
                  <c:v>1.1843100000000001E-2</c:v>
                </c:pt>
                <c:pt idx="58">
                  <c:v>4.3181799999999999E-2</c:v>
                </c:pt>
                <c:pt idx="59">
                  <c:v>5.6488500000000004E-2</c:v>
                </c:pt>
                <c:pt idx="60">
                  <c:v>5.1593299999999995E-2</c:v>
                </c:pt>
                <c:pt idx="61">
                  <c:v>5.0075900000000007E-2</c:v>
                </c:pt>
                <c:pt idx="62">
                  <c:v>4.9317099999999996E-2</c:v>
                </c:pt>
                <c:pt idx="63">
                  <c:v>5.1671699999999994E-2</c:v>
                </c:pt>
                <c:pt idx="64">
                  <c:v>5.3110799999999993E-2</c:v>
                </c:pt>
                <c:pt idx="65">
                  <c:v>7.2363400000000008E-2</c:v>
                </c:pt>
                <c:pt idx="66">
                  <c:v>6.8754799999999991E-2</c:v>
                </c:pt>
                <c:pt idx="67">
                  <c:v>6.1363599999999997E-2</c:v>
                </c:pt>
                <c:pt idx="68">
                  <c:v>3.5424400000000002E-2</c:v>
                </c:pt>
                <c:pt idx="69">
                  <c:v>2.5603500000000001E-2</c:v>
                </c:pt>
                <c:pt idx="70">
                  <c:v>1.8881600000000002E-2</c:v>
                </c:pt>
                <c:pt idx="71">
                  <c:v>1.3005800000000001E-2</c:v>
                </c:pt>
                <c:pt idx="72">
                  <c:v>1.22655E-2</c:v>
                </c:pt>
                <c:pt idx="73">
                  <c:v>1.4450899999999999E-2</c:v>
                </c:pt>
                <c:pt idx="74">
                  <c:v>1.8076600000000002E-2</c:v>
                </c:pt>
                <c:pt idx="75">
                  <c:v>1.87861E-2</c:v>
                </c:pt>
                <c:pt idx="76">
                  <c:v>1.6570600000000001E-2</c:v>
                </c:pt>
                <c:pt idx="77">
                  <c:v>1.22039E-2</c:v>
                </c:pt>
                <c:pt idx="78">
                  <c:v>5.7184000000000002E-3</c:v>
                </c:pt>
                <c:pt idx="79">
                  <c:v>2.1413000000000001E-3</c:v>
                </c:pt>
                <c:pt idx="80">
                  <c:v>-2.8510000000000002E-3</c:v>
                </c:pt>
                <c:pt idx="81">
                  <c:v>-8.5591999999999994E-3</c:v>
                </c:pt>
                <c:pt idx="82">
                  <c:v>-1.4255199999999999E-2</c:v>
                </c:pt>
                <c:pt idx="83">
                  <c:v>-2.1398E-2</c:v>
                </c:pt>
                <c:pt idx="84">
                  <c:v>-2.9443999999999998E-2</c:v>
                </c:pt>
                <c:pt idx="85">
                  <c:v>-3.46652E-2</c:v>
                </c:pt>
                <c:pt idx="86">
                  <c:v>-3.9765599999999998E-2</c:v>
                </c:pt>
                <c:pt idx="87">
                  <c:v>-4.25887E-2</c:v>
                </c:pt>
                <c:pt idx="88">
                  <c:v>-4.5690999999999996E-2</c:v>
                </c:pt>
                <c:pt idx="89">
                  <c:v>-4.5602799999999999E-2</c:v>
                </c:pt>
                <c:pt idx="90">
                  <c:v>-4.2302799999999995E-2</c:v>
                </c:pt>
                <c:pt idx="91">
                  <c:v>-3.6645299999999999E-2</c:v>
                </c:pt>
                <c:pt idx="92">
                  <c:v>-2.7719800000000003E-2</c:v>
                </c:pt>
                <c:pt idx="93">
                  <c:v>-1.6496400000000001E-2</c:v>
                </c:pt>
                <c:pt idx="94">
                  <c:v>-5.3578999999999996E-3</c:v>
                </c:pt>
                <c:pt idx="95">
                  <c:v>4.7740999999999999E-3</c:v>
                </c:pt>
                <c:pt idx="96">
                  <c:v>2.0335000000000002E-2</c:v>
                </c:pt>
                <c:pt idx="97">
                  <c:v>2.4237600000000002E-2</c:v>
                </c:pt>
                <c:pt idx="98">
                  <c:v>2.4704E-2</c:v>
                </c:pt>
                <c:pt idx="99">
                  <c:v>1.9734100000000001E-2</c:v>
                </c:pt>
                <c:pt idx="100">
                  <c:v>1.2922100000000001E-2</c:v>
                </c:pt>
                <c:pt idx="101">
                  <c:v>3.3439999999999998E-3</c:v>
                </c:pt>
                <c:pt idx="102">
                  <c:v>-7.7107E-3</c:v>
                </c:pt>
                <c:pt idx="103">
                  <c:v>-2.0110199999999998E-2</c:v>
                </c:pt>
                <c:pt idx="104">
                  <c:v>-3.5626600000000001E-2</c:v>
                </c:pt>
                <c:pt idx="105">
                  <c:v>-5.3398899999999999E-2</c:v>
                </c:pt>
                <c:pt idx="106">
                  <c:v>-6.91412E-2</c:v>
                </c:pt>
                <c:pt idx="107">
                  <c:v>-7.6399099999999998E-2</c:v>
                </c:pt>
                <c:pt idx="108">
                  <c:v>-8.8312799999999997E-2</c:v>
                </c:pt>
                <c:pt idx="109">
                  <c:v>-0.10382659999999999</c:v>
                </c:pt>
                <c:pt idx="110">
                  <c:v>-0.11787850000000001</c:v>
                </c:pt>
                <c:pt idx="111">
                  <c:v>-0.11457299999999999</c:v>
                </c:pt>
                <c:pt idx="112">
                  <c:v>-0.10161809999999999</c:v>
                </c:pt>
                <c:pt idx="113">
                  <c:v>-8.7276000000000006E-2</c:v>
                </c:pt>
                <c:pt idx="114">
                  <c:v>-8.12586E-2</c:v>
                </c:pt>
                <c:pt idx="115">
                  <c:v>-5.6769899999999998E-2</c:v>
                </c:pt>
                <c:pt idx="116">
                  <c:v>-2.7024800000000002E-2</c:v>
                </c:pt>
                <c:pt idx="117">
                  <c:v>2.3708099999999999E-2</c:v>
                </c:pt>
                <c:pt idx="118">
                  <c:v>5.9993100000000001E-2</c:v>
                </c:pt>
                <c:pt idx="119">
                  <c:v>9.4664800000000007E-2</c:v>
                </c:pt>
                <c:pt idx="120">
                  <c:v>0.12758549999999999</c:v>
                </c:pt>
                <c:pt idx="121">
                  <c:v>0.1508621</c:v>
                </c:pt>
                <c:pt idx="122">
                  <c:v>0.16501919999999998</c:v>
                </c:pt>
                <c:pt idx="123">
                  <c:v>0.16238810000000001</c:v>
                </c:pt>
                <c:pt idx="124">
                  <c:v>0.1503187</c:v>
                </c:pt>
                <c:pt idx="125">
                  <c:v>0.1518631</c:v>
                </c:pt>
                <c:pt idx="126">
                  <c:v>0.16010549999999998</c:v>
                </c:pt>
                <c:pt idx="127">
                  <c:v>0.147259</c:v>
                </c:pt>
                <c:pt idx="128">
                  <c:v>0.12850329999999999</c:v>
                </c:pt>
                <c:pt idx="129">
                  <c:v>8.9360300000000004E-2</c:v>
                </c:pt>
                <c:pt idx="130">
                  <c:v>6.6462800000000002E-2</c:v>
                </c:pt>
                <c:pt idx="131">
                  <c:v>4.5151199999999996E-2</c:v>
                </c:pt>
                <c:pt idx="132">
                  <c:v>2.5548000000000001E-2</c:v>
                </c:pt>
                <c:pt idx="133">
                  <c:v>2.1016499999999997E-2</c:v>
                </c:pt>
                <c:pt idx="134">
                  <c:v>2.29602E-2</c:v>
                </c:pt>
                <c:pt idx="135">
                  <c:v>2.7258600000000001E-2</c:v>
                </c:pt>
                <c:pt idx="136">
                  <c:v>3.9190599999999999E-2</c:v>
                </c:pt>
                <c:pt idx="137">
                  <c:v>4.6262400000000002E-2</c:v>
                </c:pt>
                <c:pt idx="138">
                  <c:v>5.2339500000000004E-2</c:v>
                </c:pt>
                <c:pt idx="139">
                  <c:v>5.5027199999999998E-2</c:v>
                </c:pt>
                <c:pt idx="140">
                  <c:v>5.3078500000000001E-2</c:v>
                </c:pt>
                <c:pt idx="141">
                  <c:v>5.31692E-2</c:v>
                </c:pt>
                <c:pt idx="142">
                  <c:v>5.1371E-2</c:v>
                </c:pt>
                <c:pt idx="143">
                  <c:v>4.4031300000000002E-2</c:v>
                </c:pt>
                <c:pt idx="144">
                  <c:v>3.1595200000000004E-2</c:v>
                </c:pt>
                <c:pt idx="145">
                  <c:v>2.5386199999999998E-2</c:v>
                </c:pt>
                <c:pt idx="146">
                  <c:v>2.4847899999999999E-2</c:v>
                </c:pt>
                <c:pt idx="147">
                  <c:v>3.0994500000000001E-2</c:v>
                </c:pt>
                <c:pt idx="148">
                  <c:v>3.4893100000000003E-2</c:v>
                </c:pt>
                <c:pt idx="149">
                  <c:v>2.52158E-2</c:v>
                </c:pt>
                <c:pt idx="150">
                  <c:v>1.3329200000000001E-2</c:v>
                </c:pt>
                <c:pt idx="151">
                  <c:v>-2.9145E-3</c:v>
                </c:pt>
                <c:pt idx="152">
                  <c:v>-1.33837E-2</c:v>
                </c:pt>
                <c:pt idx="153">
                  <c:v>-1.9738700000000001E-2</c:v>
                </c:pt>
                <c:pt idx="154">
                  <c:v>-2.13882E-2</c:v>
                </c:pt>
                <c:pt idx="155">
                  <c:v>-1.8674E-2</c:v>
                </c:pt>
                <c:pt idx="156">
                  <c:v>-9.0334000000000005E-3</c:v>
                </c:pt>
                <c:pt idx="157">
                  <c:v>-6.9379999999999995E-4</c:v>
                </c:pt>
                <c:pt idx="158">
                  <c:v>-2.3649000000000001E-3</c:v>
                </c:pt>
                <c:pt idx="159">
                  <c:v>-9.8364999999999998E-3</c:v>
                </c:pt>
                <c:pt idx="160">
                  <c:v>-2.0357899999999998E-2</c:v>
                </c:pt>
                <c:pt idx="161">
                  <c:v>-2.3124500000000003E-2</c:v>
                </c:pt>
                <c:pt idx="162">
                  <c:v>-1.91617E-2</c:v>
                </c:pt>
                <c:pt idx="163">
                  <c:v>-8.8287000000000001E-3</c:v>
                </c:pt>
                <c:pt idx="164">
                  <c:v>5.4193999999999996E-3</c:v>
                </c:pt>
                <c:pt idx="165">
                  <c:v>1.5182599999999999E-2</c:v>
                </c:pt>
                <c:pt idx="166">
                  <c:v>2.0552999999999998E-2</c:v>
                </c:pt>
                <c:pt idx="167">
                  <c:v>2.15353E-2</c:v>
                </c:pt>
                <c:pt idx="168">
                  <c:v>1.19807E-2</c:v>
                </c:pt>
                <c:pt idx="169">
                  <c:v>6.2021000000000003E-3</c:v>
                </c:pt>
                <c:pt idx="170">
                  <c:v>4.8954999999999997E-3</c:v>
                </c:pt>
                <c:pt idx="171">
                  <c:v>4.3075000000000006E-3</c:v>
                </c:pt>
                <c:pt idx="172">
                  <c:v>3.4007E-3</c:v>
                </c:pt>
                <c:pt idx="173">
                  <c:v>1.2034000000000001E-3</c:v>
                </c:pt>
                <c:pt idx="174">
                  <c:v>1.06E-3</c:v>
                </c:pt>
                <c:pt idx="175">
                  <c:v>-4.4799999999999999E-4</c:v>
                </c:pt>
                <c:pt idx="176">
                  <c:v>-3.9811999999999998E-3</c:v>
                </c:pt>
                <c:pt idx="177">
                  <c:v>-1.5167099999999999E-2</c:v>
                </c:pt>
                <c:pt idx="178">
                  <c:v>-2.9639499999999999E-2</c:v>
                </c:pt>
                <c:pt idx="179">
                  <c:v>-4.3468E-2</c:v>
                </c:pt>
                <c:pt idx="180">
                  <c:v>-4.3950199999999995E-2</c:v>
                </c:pt>
                <c:pt idx="181">
                  <c:v>-2.2917E-2</c:v>
                </c:pt>
                <c:pt idx="182">
                  <c:v>-1.3011099999999999E-2</c:v>
                </c:pt>
                <c:pt idx="183">
                  <c:v>-5.4483999999999999E-3</c:v>
                </c:pt>
                <c:pt idx="184">
                  <c:v>1.9059999999999999E-3</c:v>
                </c:pt>
                <c:pt idx="185">
                  <c:v>3.7537E-3</c:v>
                </c:pt>
                <c:pt idx="186">
                  <c:v>-9.2480000000000004E-4</c:v>
                </c:pt>
                <c:pt idx="187">
                  <c:v>-7.8744000000000001E-3</c:v>
                </c:pt>
                <c:pt idx="188">
                  <c:v>-1.5381100000000002E-2</c:v>
                </c:pt>
                <c:pt idx="189">
                  <c:v>-1.7166399999999998E-2</c:v>
                </c:pt>
                <c:pt idx="190">
                  <c:v>-1.7886200000000001E-2</c:v>
                </c:pt>
                <c:pt idx="191">
                  <c:v>-1.2857400000000001E-2</c:v>
                </c:pt>
                <c:pt idx="192">
                  <c:v>-1.6359E-3</c:v>
                </c:pt>
                <c:pt idx="193">
                  <c:v>-2.2306900000000001E-2</c:v>
                </c:pt>
                <c:pt idx="194">
                  <c:v>-2.7320000000000001E-2</c:v>
                </c:pt>
                <c:pt idx="195">
                  <c:v>-1.9736699999999999E-2</c:v>
                </c:pt>
                <c:pt idx="196">
                  <c:v>-1.92511E-2</c:v>
                </c:pt>
                <c:pt idx="197">
                  <c:v>-3.07265E-2</c:v>
                </c:pt>
                <c:pt idx="198">
                  <c:v>-3.8959500000000001E-2</c:v>
                </c:pt>
                <c:pt idx="199">
                  <c:v>-3.7034299999999999E-2</c:v>
                </c:pt>
                <c:pt idx="200">
                  <c:v>-1.83187E-2</c:v>
                </c:pt>
                <c:pt idx="201">
                  <c:v>-2.8552499999999998E-2</c:v>
                </c:pt>
                <c:pt idx="202">
                  <c:v>-3.3655499999999998E-2</c:v>
                </c:pt>
                <c:pt idx="203">
                  <c:v>-3.12459E-2</c:v>
                </c:pt>
                <c:pt idx="204">
                  <c:v>-4.0632500000000002E-2</c:v>
                </c:pt>
                <c:pt idx="205">
                  <c:v>-3.6574799999999998E-2</c:v>
                </c:pt>
                <c:pt idx="206">
                  <c:v>-3.0816E-2</c:v>
                </c:pt>
                <c:pt idx="207">
                  <c:v>-4.7286500000000002E-2</c:v>
                </c:pt>
                <c:pt idx="208">
                  <c:v>-5.3375300000000001E-2</c:v>
                </c:pt>
                <c:pt idx="209">
                  <c:v>-4.9666300000000004E-2</c:v>
                </c:pt>
                <c:pt idx="210">
                  <c:v>-4.4656900000000006E-2</c:v>
                </c:pt>
                <c:pt idx="211">
                  <c:v>-4.1511699999999999E-2</c:v>
                </c:pt>
                <c:pt idx="212">
                  <c:v>-6.7779999999999993E-2</c:v>
                </c:pt>
                <c:pt idx="213">
                  <c:v>-3.1037099999999998E-2</c:v>
                </c:pt>
                <c:pt idx="214">
                  <c:v>-1.2244999999999999E-2</c:v>
                </c:pt>
                <c:pt idx="215">
                  <c:v>-9.5656999999999999E-3</c:v>
                </c:pt>
                <c:pt idx="216">
                  <c:v>-1.4557000000000001E-3</c:v>
                </c:pt>
                <c:pt idx="217">
                  <c:v>-5.0460000000000001E-4</c:v>
                </c:pt>
                <c:pt idx="218">
                  <c:v>-7.3258999999999998E-3</c:v>
                </c:pt>
                <c:pt idx="219">
                  <c:v>-5.195E-3</c:v>
                </c:pt>
                <c:pt idx="220">
                  <c:v>-4.906E-4</c:v>
                </c:pt>
                <c:pt idx="221">
                  <c:v>1.8955E-3</c:v>
                </c:pt>
                <c:pt idx="222">
                  <c:v>5.3773000000000007E-3</c:v>
                </c:pt>
                <c:pt idx="223">
                  <c:v>8.8985999999999996E-3</c:v>
                </c:pt>
                <c:pt idx="224">
                  <c:v>1.39744E-2</c:v>
                </c:pt>
                <c:pt idx="225">
                  <c:v>3.222E-3</c:v>
                </c:pt>
                <c:pt idx="226">
                  <c:v>1.08635E-2</c:v>
                </c:pt>
                <c:pt idx="227">
                  <c:v>1.4892499999999999E-2</c:v>
                </c:pt>
                <c:pt idx="228">
                  <c:v>2.6378699999999998E-2</c:v>
                </c:pt>
                <c:pt idx="229">
                  <c:v>2.6175099999999996E-2</c:v>
                </c:pt>
                <c:pt idx="230">
                  <c:v>2.1749200000000003E-2</c:v>
                </c:pt>
                <c:pt idx="231">
                  <c:v>1.4643600000000001E-2</c:v>
                </c:pt>
                <c:pt idx="232">
                  <c:v>2.8870000000000002E-4</c:v>
                </c:pt>
                <c:pt idx="233">
                  <c:v>2.0949000000000002E-3</c:v>
                </c:pt>
                <c:pt idx="234">
                  <c:v>3.8079000000000003E-3</c:v>
                </c:pt>
                <c:pt idx="235">
                  <c:v>4.2942000000000006E-3</c:v>
                </c:pt>
                <c:pt idx="236">
                  <c:v>1.2956499999999999E-2</c:v>
                </c:pt>
                <c:pt idx="237">
                  <c:v>1.05174E-2</c:v>
                </c:pt>
                <c:pt idx="238">
                  <c:v>-1.3165E-3</c:v>
                </c:pt>
                <c:pt idx="239">
                  <c:v>-6.5629999999999996E-4</c:v>
                </c:pt>
                <c:pt idx="240">
                  <c:v>-1.9618299999999998E-2</c:v>
                </c:pt>
                <c:pt idx="241">
                  <c:v>-1.1801299999999999E-2</c:v>
                </c:pt>
                <c:pt idx="242">
                  <c:v>3.1795E-3</c:v>
                </c:pt>
                <c:pt idx="243">
                  <c:v>-7.1840000000000003E-3</c:v>
                </c:pt>
                <c:pt idx="244">
                  <c:v>-4.6978999999999996E-3</c:v>
                </c:pt>
                <c:pt idx="245">
                  <c:v>-2.9549800000000001E-2</c:v>
                </c:pt>
                <c:pt idx="246">
                  <c:v>-9.8601000000000001E-3</c:v>
                </c:pt>
                <c:pt idx="247">
                  <c:v>3.9052200000000002E-2</c:v>
                </c:pt>
                <c:pt idx="248">
                  <c:v>0.1029172</c:v>
                </c:pt>
                <c:pt idx="249">
                  <c:v>0.1164129</c:v>
                </c:pt>
                <c:pt idx="250">
                  <c:v>0.10917120000000001</c:v>
                </c:pt>
                <c:pt idx="251">
                  <c:v>0.10085089999999999</c:v>
                </c:pt>
                <c:pt idx="252">
                  <c:v>9.9961300000000003E-2</c:v>
                </c:pt>
                <c:pt idx="253">
                  <c:v>9.2849600000000004E-2</c:v>
                </c:pt>
                <c:pt idx="254">
                  <c:v>9.3620999999999996E-2</c:v>
                </c:pt>
                <c:pt idx="255">
                  <c:v>0.20963349999999997</c:v>
                </c:pt>
                <c:pt idx="256">
                  <c:v>0.29732019999999998</c:v>
                </c:pt>
                <c:pt idx="257">
                  <c:v>0.4523838</c:v>
                </c:pt>
                <c:pt idx="258">
                  <c:v>0.41649479999999994</c:v>
                </c:pt>
                <c:pt idx="259">
                  <c:v>0.31896849999999999</c:v>
                </c:pt>
                <c:pt idx="260">
                  <c:v>0.2441033</c:v>
                </c:pt>
                <c:pt idx="261">
                  <c:v>0.2644841</c:v>
                </c:pt>
                <c:pt idx="262">
                  <c:v>0.31435819999999998</c:v>
                </c:pt>
                <c:pt idx="263">
                  <c:v>0.37293149999999997</c:v>
                </c:pt>
                <c:pt idx="264">
                  <c:v>0.40514210000000001</c:v>
                </c:pt>
                <c:pt idx="265">
                  <c:v>0.41152119999999998</c:v>
                </c:pt>
                <c:pt idx="266">
                  <c:v>0.35316589999999998</c:v>
                </c:pt>
                <c:pt idx="267">
                  <c:v>0.22730139999999999</c:v>
                </c:pt>
                <c:pt idx="268">
                  <c:v>0.1606447</c:v>
                </c:pt>
                <c:pt idx="269">
                  <c:v>7.1035600000000004E-2</c:v>
                </c:pt>
                <c:pt idx="270">
                  <c:v>6.6162899999999997E-2</c:v>
                </c:pt>
                <c:pt idx="271">
                  <c:v>7.7715099999999995E-2</c:v>
                </c:pt>
                <c:pt idx="272">
                  <c:v>7.1631299999999995E-2</c:v>
                </c:pt>
                <c:pt idx="273">
                  <c:v>2.0064499999999999E-2</c:v>
                </c:pt>
                <c:pt idx="274">
                  <c:v>-3.3545499999999999E-2</c:v>
                </c:pt>
                <c:pt idx="275">
                  <c:v>-8.8415300000000002E-2</c:v>
                </c:pt>
                <c:pt idx="276">
                  <c:v>-0.116342</c:v>
                </c:pt>
                <c:pt idx="277">
                  <c:v>-0.13447780000000001</c:v>
                </c:pt>
                <c:pt idx="278">
                  <c:v>-0.1098375</c:v>
                </c:pt>
                <c:pt idx="279">
                  <c:v>-6.5700300000000003E-2</c:v>
                </c:pt>
                <c:pt idx="280">
                  <c:v>-4.2759499999999999E-2</c:v>
                </c:pt>
                <c:pt idx="281">
                  <c:v>-5.3122599999999999E-2</c:v>
                </c:pt>
                <c:pt idx="282">
                  <c:v>-5.73754E-2</c:v>
                </c:pt>
                <c:pt idx="283">
                  <c:v>-6.7170500000000008E-2</c:v>
                </c:pt>
                <c:pt idx="284">
                  <c:v>-7.98764E-2</c:v>
                </c:pt>
                <c:pt idx="285">
                  <c:v>-7.1043999999999996E-2</c:v>
                </c:pt>
                <c:pt idx="286">
                  <c:v>-3.6687900000000002E-2</c:v>
                </c:pt>
                <c:pt idx="287">
                  <c:v>-1.26316E-2</c:v>
                </c:pt>
                <c:pt idx="288">
                  <c:v>-3.6220000000000002E-2</c:v>
                </c:pt>
                <c:pt idx="289">
                  <c:v>-1.093E-2</c:v>
                </c:pt>
                <c:pt idx="290">
                  <c:v>-1.023E-2</c:v>
                </c:pt>
                <c:pt idx="291">
                  <c:v>-5.5129999999999998E-2</c:v>
                </c:pt>
                <c:pt idx="292">
                  <c:v>-9.1850000000000001E-2</c:v>
                </c:pt>
                <c:pt idx="293">
                  <c:v>-0.10128</c:v>
                </c:pt>
                <c:pt idx="294">
                  <c:v>-0.10101</c:v>
                </c:pt>
                <c:pt idx="295">
                  <c:v>-8.5389999999999994E-2</c:v>
                </c:pt>
                <c:pt idx="296">
                  <c:v>-6.3979999999999995E-2</c:v>
                </c:pt>
                <c:pt idx="297">
                  <c:v>-4.8710000000000003E-2</c:v>
                </c:pt>
                <c:pt idx="298">
                  <c:v>-4.9450000000000001E-2</c:v>
                </c:pt>
                <c:pt idx="299">
                  <c:v>-4.7879999999999999E-2</c:v>
                </c:pt>
                <c:pt idx="300">
                  <c:v>1.0342E-2</c:v>
                </c:pt>
                <c:pt idx="301">
                  <c:v>7.5249999999999996E-3</c:v>
                </c:pt>
                <c:pt idx="302">
                  <c:v>5.7549999999999997E-3</c:v>
                </c:pt>
                <c:pt idx="303">
                  <c:v>1.5146E-2</c:v>
                </c:pt>
                <c:pt idx="304">
                  <c:v>1.7979999999999999E-2</c:v>
                </c:pt>
                <c:pt idx="305">
                  <c:v>2.7902E-2</c:v>
                </c:pt>
                <c:pt idx="306">
                  <c:v>4.7905000000000003E-2</c:v>
                </c:pt>
                <c:pt idx="307">
                  <c:v>6.0425E-2</c:v>
                </c:pt>
                <c:pt idx="308">
                  <c:v>5.0806999999999998E-2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Sheet1!$D$2:$D$314</c:f>
              <c:numCache>
                <c:formatCode>General</c:formatCode>
                <c:ptCount val="3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in val="-0.1500000000000000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5.000000000000001E-2"/>
        <c:minorUnit val="5.000000000000001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5"/>
          <c:min val="-0.1500000000000000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5.000000000000001E-2"/>
        <c:minorUnit val="5.000000000000001E-2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8396972314503464E-2"/>
          <c:y val="0.18619093025851477"/>
          <c:w val="0.46867677953135534"/>
          <c:h val="0.203267805742962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and Used Vehicle Prices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(year over year % growth)</a:t>
            </a:r>
          </a:p>
        </c:rich>
      </c:tx>
      <c:layout>
        <c:manualLayout>
          <c:xMode val="edge"/>
          <c:yMode val="edge"/>
          <c:x val="0.27848106096960701"/>
          <c:y val="2.6174354150958912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8611175800634228"/>
          <c:w val="0.79521674140508225"/>
          <c:h val="0.773105263178221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Car Prices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Sheet1!$B$2:$B$314</c:f>
              <c:numCache>
                <c:formatCode>General</c:formatCode>
                <c:ptCount val="313"/>
                <c:pt idx="0">
                  <c:v>-7.6654999999999996E-3</c:v>
                </c:pt>
                <c:pt idx="1">
                  <c:v>-5.5944000000000002E-3</c:v>
                </c:pt>
                <c:pt idx="2">
                  <c:v>-7.0029999999999995E-4</c:v>
                </c:pt>
                <c:pt idx="3">
                  <c:v>1.4005999999999999E-3</c:v>
                </c:pt>
                <c:pt idx="4">
                  <c:v>2.8011000000000004E-3</c:v>
                </c:pt>
                <c:pt idx="5">
                  <c:v>2.8011000000000004E-3</c:v>
                </c:pt>
                <c:pt idx="6">
                  <c:v>4.2046000000000002E-3</c:v>
                </c:pt>
                <c:pt idx="7">
                  <c:v>3.5038999999999999E-3</c:v>
                </c:pt>
                <c:pt idx="8">
                  <c:v>-7.0029999999999995E-4</c:v>
                </c:pt>
                <c:pt idx="9">
                  <c:v>-5.5944000000000002E-3</c:v>
                </c:pt>
                <c:pt idx="10">
                  <c:v>-3.5014E-3</c:v>
                </c:pt>
                <c:pt idx="11">
                  <c:v>0</c:v>
                </c:pt>
                <c:pt idx="12">
                  <c:v>7.0220000000000005E-4</c:v>
                </c:pt>
                <c:pt idx="13">
                  <c:v>1.4065E-3</c:v>
                </c:pt>
                <c:pt idx="14">
                  <c:v>-2.8031000000000002E-3</c:v>
                </c:pt>
                <c:pt idx="15">
                  <c:v>-4.8951000000000003E-3</c:v>
                </c:pt>
                <c:pt idx="16">
                  <c:v>-6.9832000000000002E-3</c:v>
                </c:pt>
                <c:pt idx="17">
                  <c:v>-7.6815999999999994E-3</c:v>
                </c:pt>
                <c:pt idx="18">
                  <c:v>-8.3739999999999995E-3</c:v>
                </c:pt>
                <c:pt idx="19">
                  <c:v>-1.1173200000000001E-2</c:v>
                </c:pt>
                <c:pt idx="20">
                  <c:v>-9.11E-3</c:v>
                </c:pt>
                <c:pt idx="21">
                  <c:v>-4.2193999999999999E-3</c:v>
                </c:pt>
                <c:pt idx="22">
                  <c:v>-7.027E-4</c:v>
                </c:pt>
                <c:pt idx="23">
                  <c:v>-7.0129999999999997E-4</c:v>
                </c:pt>
                <c:pt idx="24">
                  <c:v>-7.0174999999999994E-3</c:v>
                </c:pt>
                <c:pt idx="25">
                  <c:v>-1.54494E-2</c:v>
                </c:pt>
                <c:pt idx="26">
                  <c:v>-1.54603E-2</c:v>
                </c:pt>
                <c:pt idx="27">
                  <c:v>-1.6163E-2</c:v>
                </c:pt>
                <c:pt idx="28">
                  <c:v>-1.68776E-2</c:v>
                </c:pt>
                <c:pt idx="29">
                  <c:v>-1.75932E-2</c:v>
                </c:pt>
                <c:pt idx="30">
                  <c:v>-1.75932E-2</c:v>
                </c:pt>
                <c:pt idx="31">
                  <c:v>-1.5536700000000001E-2</c:v>
                </c:pt>
                <c:pt idx="32">
                  <c:v>-1.0608200000000002E-2</c:v>
                </c:pt>
                <c:pt idx="33">
                  <c:v>-1.1299399999999999E-2</c:v>
                </c:pt>
                <c:pt idx="34">
                  <c:v>-1.47679E-2</c:v>
                </c:pt>
                <c:pt idx="35">
                  <c:v>-1.89474E-2</c:v>
                </c:pt>
                <c:pt idx="36">
                  <c:v>-2.1201400000000002E-2</c:v>
                </c:pt>
                <c:pt idx="37">
                  <c:v>-1.4265300000000002E-2</c:v>
                </c:pt>
                <c:pt idx="38">
                  <c:v>-9.9929000000000007E-3</c:v>
                </c:pt>
                <c:pt idx="39">
                  <c:v>-1.2142900000000002E-2</c:v>
                </c:pt>
                <c:pt idx="40">
                  <c:v>-1.2160200000000001E-2</c:v>
                </c:pt>
                <c:pt idx="41">
                  <c:v>-1.2894000000000001E-2</c:v>
                </c:pt>
                <c:pt idx="42">
                  <c:v>-1.43266E-2</c:v>
                </c:pt>
                <c:pt idx="43">
                  <c:v>-1.0043E-2</c:v>
                </c:pt>
                <c:pt idx="44">
                  <c:v>-1.6440300000000001E-2</c:v>
                </c:pt>
                <c:pt idx="45">
                  <c:v>-2.0714299999999998E-2</c:v>
                </c:pt>
                <c:pt idx="46">
                  <c:v>-2.0699499999999999E-2</c:v>
                </c:pt>
                <c:pt idx="47">
                  <c:v>-1.8598E-2</c:v>
                </c:pt>
                <c:pt idx="48">
                  <c:v>-1.2274400000000001E-2</c:v>
                </c:pt>
                <c:pt idx="49">
                  <c:v>-6.5122999999999995E-3</c:v>
                </c:pt>
                <c:pt idx="50">
                  <c:v>-1.0093700000000001E-2</c:v>
                </c:pt>
                <c:pt idx="51">
                  <c:v>-7.2306999999999996E-3</c:v>
                </c:pt>
                <c:pt idx="52">
                  <c:v>-4.3447E-3</c:v>
                </c:pt>
                <c:pt idx="53">
                  <c:v>-7.2569999999999991E-4</c:v>
                </c:pt>
                <c:pt idx="54">
                  <c:v>-5.8140000000000006E-3</c:v>
                </c:pt>
                <c:pt idx="55">
                  <c:v>-1.5217400000000001E-2</c:v>
                </c:pt>
                <c:pt idx="56">
                  <c:v>-1.16279E-2</c:v>
                </c:pt>
                <c:pt idx="57">
                  <c:v>-5.1058000000000006E-3</c:v>
                </c:pt>
                <c:pt idx="58">
                  <c:v>2.9154999999999997E-3</c:v>
                </c:pt>
                <c:pt idx="59">
                  <c:v>6.5598000000000002E-3</c:v>
                </c:pt>
                <c:pt idx="60">
                  <c:v>1.2426900000000001E-2</c:v>
                </c:pt>
                <c:pt idx="61">
                  <c:v>9.4682999999999989E-3</c:v>
                </c:pt>
                <c:pt idx="62">
                  <c:v>7.2833000000000004E-3</c:v>
                </c:pt>
                <c:pt idx="63">
                  <c:v>7.2833000000000004E-3</c:v>
                </c:pt>
                <c:pt idx="64">
                  <c:v>8.7273000000000003E-3</c:v>
                </c:pt>
                <c:pt idx="65">
                  <c:v>6.5358999999999999E-3</c:v>
                </c:pt>
                <c:pt idx="66">
                  <c:v>3.6549999999999998E-3</c:v>
                </c:pt>
                <c:pt idx="67">
                  <c:v>4.4149999999999997E-3</c:v>
                </c:pt>
                <c:pt idx="68">
                  <c:v>8.0882000000000003E-3</c:v>
                </c:pt>
                <c:pt idx="69">
                  <c:v>9.5308000000000007E-3</c:v>
                </c:pt>
                <c:pt idx="70">
                  <c:v>7.2669999999999994E-4</c:v>
                </c:pt>
                <c:pt idx="71">
                  <c:v>-4.3447E-3</c:v>
                </c:pt>
                <c:pt idx="72">
                  <c:v>-3.6100999999999998E-3</c:v>
                </c:pt>
                <c:pt idx="73">
                  <c:v>-3.6075E-3</c:v>
                </c:pt>
                <c:pt idx="74">
                  <c:v>-2.8923E-3</c:v>
                </c:pt>
                <c:pt idx="75">
                  <c:v>-2.8923E-3</c:v>
                </c:pt>
                <c:pt idx="76">
                  <c:v>-7.2097999999999997E-3</c:v>
                </c:pt>
                <c:pt idx="77">
                  <c:v>-6.4935000000000001E-3</c:v>
                </c:pt>
                <c:pt idx="78">
                  <c:v>3.6416999999999999E-3</c:v>
                </c:pt>
                <c:pt idx="79">
                  <c:v>8.0586000000000008E-3</c:v>
                </c:pt>
                <c:pt idx="80">
                  <c:v>3.6470000000000001E-3</c:v>
                </c:pt>
                <c:pt idx="81">
                  <c:v>-2.1786000000000002E-3</c:v>
                </c:pt>
                <c:pt idx="82">
                  <c:v>-7.9883999999999997E-3</c:v>
                </c:pt>
                <c:pt idx="83">
                  <c:v>-8.0000000000000002E-3</c:v>
                </c:pt>
                <c:pt idx="84">
                  <c:v>-1.1326099999999999E-2</c:v>
                </c:pt>
                <c:pt idx="85">
                  <c:v>-1.37509E-2</c:v>
                </c:pt>
                <c:pt idx="86">
                  <c:v>-1.02901E-2</c:v>
                </c:pt>
                <c:pt idx="87">
                  <c:v>-9.5867000000000001E-3</c:v>
                </c:pt>
                <c:pt idx="88">
                  <c:v>-0.01</c:v>
                </c:pt>
                <c:pt idx="89">
                  <c:v>-1.1103799999999999E-2</c:v>
                </c:pt>
                <c:pt idx="90">
                  <c:v>-1.13498E-2</c:v>
                </c:pt>
                <c:pt idx="91">
                  <c:v>-8.4448000000000006E-3</c:v>
                </c:pt>
                <c:pt idx="92">
                  <c:v>-1.12573E-2</c:v>
                </c:pt>
                <c:pt idx="93">
                  <c:v>-1.1419200000000001E-2</c:v>
                </c:pt>
                <c:pt idx="94">
                  <c:v>-3.2650000000000001E-3</c:v>
                </c:pt>
                <c:pt idx="95">
                  <c:v>-2.2141000000000001E-3</c:v>
                </c:pt>
                <c:pt idx="96">
                  <c:v>-3.7452999999999996E-3</c:v>
                </c:pt>
                <c:pt idx="97">
                  <c:v>-5.8443000000000002E-3</c:v>
                </c:pt>
                <c:pt idx="98">
                  <c:v>-1.1195699999999999E-2</c:v>
                </c:pt>
                <c:pt idx="99">
                  <c:v>-1.3560000000000001E-2</c:v>
                </c:pt>
                <c:pt idx="100">
                  <c:v>-1.23017E-2</c:v>
                </c:pt>
                <c:pt idx="101">
                  <c:v>-1.1096299999999998E-2</c:v>
                </c:pt>
                <c:pt idx="102">
                  <c:v>-1.03864E-2</c:v>
                </c:pt>
                <c:pt idx="103">
                  <c:v>-1.6681600000000001E-2</c:v>
                </c:pt>
                <c:pt idx="104">
                  <c:v>-1.87797E-2</c:v>
                </c:pt>
                <c:pt idx="105">
                  <c:v>-2.1394199999999999E-2</c:v>
                </c:pt>
                <c:pt idx="106">
                  <c:v>-2.6859299999999999E-2</c:v>
                </c:pt>
                <c:pt idx="107">
                  <c:v>-2.96037E-2</c:v>
                </c:pt>
                <c:pt idx="108">
                  <c:v>-2.39616E-2</c:v>
                </c:pt>
                <c:pt idx="109">
                  <c:v>-1.46967E-2</c:v>
                </c:pt>
                <c:pt idx="110">
                  <c:v>-8.0546999999999997E-3</c:v>
                </c:pt>
                <c:pt idx="111">
                  <c:v>-2.6646999999999999E-3</c:v>
                </c:pt>
                <c:pt idx="112">
                  <c:v>2.5325999999999999E-3</c:v>
                </c:pt>
                <c:pt idx="113">
                  <c:v>7.9384999999999994E-3</c:v>
                </c:pt>
                <c:pt idx="114">
                  <c:v>1.0955299999999999E-2</c:v>
                </c:pt>
                <c:pt idx="115">
                  <c:v>4.5392999999999996E-3</c:v>
                </c:pt>
                <c:pt idx="116">
                  <c:v>1.51915E-2</c:v>
                </c:pt>
                <c:pt idx="117">
                  <c:v>3.7359400000000001E-2</c:v>
                </c:pt>
                <c:pt idx="118">
                  <c:v>4.9585999999999998E-2</c:v>
                </c:pt>
                <c:pt idx="119">
                  <c:v>5.1935000000000002E-2</c:v>
                </c:pt>
                <c:pt idx="120">
                  <c:v>4.2602300000000003E-2</c:v>
                </c:pt>
                <c:pt idx="121">
                  <c:v>3.5243400000000001E-2</c:v>
                </c:pt>
                <c:pt idx="122">
                  <c:v>2.9977699999999999E-2</c:v>
                </c:pt>
                <c:pt idx="123">
                  <c:v>2.43512E-2</c:v>
                </c:pt>
                <c:pt idx="124">
                  <c:v>1.8483300000000001E-2</c:v>
                </c:pt>
                <c:pt idx="125">
                  <c:v>1.2377599999999999E-2</c:v>
                </c:pt>
                <c:pt idx="126">
                  <c:v>8.7014999999999992E-3</c:v>
                </c:pt>
                <c:pt idx="127">
                  <c:v>2.2341600000000003E-2</c:v>
                </c:pt>
                <c:pt idx="128">
                  <c:v>2.0217800000000001E-2</c:v>
                </c:pt>
                <c:pt idx="129">
                  <c:v>3.9959000000000001E-3</c:v>
                </c:pt>
                <c:pt idx="130">
                  <c:v>-4.3001000000000003E-3</c:v>
                </c:pt>
                <c:pt idx="131">
                  <c:v>-1.7994999999999999E-3</c:v>
                </c:pt>
                <c:pt idx="132">
                  <c:v>4.4606000000000003E-3</c:v>
                </c:pt>
                <c:pt idx="133">
                  <c:v>1.1642300000000001E-2</c:v>
                </c:pt>
                <c:pt idx="134">
                  <c:v>1.84292E-2</c:v>
                </c:pt>
                <c:pt idx="135">
                  <c:v>2.3532600000000001E-2</c:v>
                </c:pt>
                <c:pt idx="136">
                  <c:v>3.2964300000000002E-2</c:v>
                </c:pt>
                <c:pt idx="137">
                  <c:v>3.8549099999999996E-2</c:v>
                </c:pt>
                <c:pt idx="138">
                  <c:v>3.90736E-2</c:v>
                </c:pt>
                <c:pt idx="139">
                  <c:v>3.6768200000000001E-2</c:v>
                </c:pt>
                <c:pt idx="140">
                  <c:v>3.3819399999999999E-2</c:v>
                </c:pt>
                <c:pt idx="141">
                  <c:v>3.3609699999999999E-2</c:v>
                </c:pt>
                <c:pt idx="142">
                  <c:v>3.2974900000000001E-2</c:v>
                </c:pt>
                <c:pt idx="143">
                  <c:v>3.2341099999999998E-2</c:v>
                </c:pt>
                <c:pt idx="144">
                  <c:v>3.2590099999999997E-2</c:v>
                </c:pt>
                <c:pt idx="145">
                  <c:v>2.9436399999999998E-2</c:v>
                </c:pt>
                <c:pt idx="146">
                  <c:v>2.47899E-2</c:v>
                </c:pt>
                <c:pt idx="147">
                  <c:v>2.1436999999999998E-2</c:v>
                </c:pt>
                <c:pt idx="148">
                  <c:v>1.3576100000000001E-2</c:v>
                </c:pt>
                <c:pt idx="149">
                  <c:v>9.5791000000000001E-3</c:v>
                </c:pt>
                <c:pt idx="150">
                  <c:v>8.9181E-3</c:v>
                </c:pt>
                <c:pt idx="151">
                  <c:v>1.0241699999999999E-2</c:v>
                </c:pt>
                <c:pt idx="152">
                  <c:v>9.9272000000000006E-3</c:v>
                </c:pt>
                <c:pt idx="153">
                  <c:v>1.0147099999999999E-2</c:v>
                </c:pt>
                <c:pt idx="154">
                  <c:v>1.39057E-2</c:v>
                </c:pt>
                <c:pt idx="155">
                  <c:v>1.50528E-2</c:v>
                </c:pt>
                <c:pt idx="156">
                  <c:v>1.44076E-2</c:v>
                </c:pt>
                <c:pt idx="157">
                  <c:v>8.9198000000000003E-3</c:v>
                </c:pt>
                <c:pt idx="158">
                  <c:v>9.444000000000001E-3</c:v>
                </c:pt>
                <c:pt idx="159">
                  <c:v>1.02851E-2</c:v>
                </c:pt>
                <c:pt idx="160">
                  <c:v>9.9831999999999994E-3</c:v>
                </c:pt>
                <c:pt idx="161">
                  <c:v>1.2361800000000001E-2</c:v>
                </c:pt>
                <c:pt idx="162">
                  <c:v>1.31409E-2</c:v>
                </c:pt>
                <c:pt idx="163">
                  <c:v>1.21612E-2</c:v>
                </c:pt>
                <c:pt idx="164">
                  <c:v>1.40067E-2</c:v>
                </c:pt>
                <c:pt idx="165">
                  <c:v>1.1664000000000001E-2</c:v>
                </c:pt>
                <c:pt idx="166">
                  <c:v>7.9090000000000011E-3</c:v>
                </c:pt>
                <c:pt idx="167">
                  <c:v>4.9822E-3</c:v>
                </c:pt>
                <c:pt idx="168">
                  <c:v>6.2530000000000007E-4</c:v>
                </c:pt>
                <c:pt idx="169">
                  <c:v>3.473E-3</c:v>
                </c:pt>
                <c:pt idx="170">
                  <c:v>2.6573E-3</c:v>
                </c:pt>
                <c:pt idx="171">
                  <c:v>4.1821999999999996E-3</c:v>
                </c:pt>
                <c:pt idx="172">
                  <c:v>5.2346000000000007E-3</c:v>
                </c:pt>
                <c:pt idx="173">
                  <c:v>1.6798E-3</c:v>
                </c:pt>
                <c:pt idx="174">
                  <c:v>1.5819E-3</c:v>
                </c:pt>
                <c:pt idx="175">
                  <c:v>2.7247999999999999E-3</c:v>
                </c:pt>
                <c:pt idx="176">
                  <c:v>2.2954E-3</c:v>
                </c:pt>
                <c:pt idx="177">
                  <c:v>4.7527000000000003E-3</c:v>
                </c:pt>
                <c:pt idx="178">
                  <c:v>5.3908999999999997E-3</c:v>
                </c:pt>
                <c:pt idx="179">
                  <c:v>5.7792E-3</c:v>
                </c:pt>
                <c:pt idx="180">
                  <c:v>3.2962000000000004E-3</c:v>
                </c:pt>
                <c:pt idx="181">
                  <c:v>4.7450999999999995E-3</c:v>
                </c:pt>
                <c:pt idx="182">
                  <c:v>7.0445000000000004E-3</c:v>
                </c:pt>
                <c:pt idx="183">
                  <c:v>7.1103000000000008E-3</c:v>
                </c:pt>
                <c:pt idx="184">
                  <c:v>8.1223000000000007E-3</c:v>
                </c:pt>
                <c:pt idx="185">
                  <c:v>9.5140999999999993E-3</c:v>
                </c:pt>
                <c:pt idx="186">
                  <c:v>8.2527E-3</c:v>
                </c:pt>
                <c:pt idx="187">
                  <c:v>6.4589000000000001E-3</c:v>
                </c:pt>
                <c:pt idx="188">
                  <c:v>6.0933999999999997E-3</c:v>
                </c:pt>
                <c:pt idx="189">
                  <c:v>3.7637E-3</c:v>
                </c:pt>
                <c:pt idx="190">
                  <c:v>3.4499000000000001E-3</c:v>
                </c:pt>
                <c:pt idx="191">
                  <c:v>2.6279000000000003E-3</c:v>
                </c:pt>
                <c:pt idx="192">
                  <c:v>4.1203999999999998E-3</c:v>
                </c:pt>
                <c:pt idx="193">
                  <c:v>7.2309000000000002E-3</c:v>
                </c:pt>
                <c:pt idx="194">
                  <c:v>5.2566000000000002E-3</c:v>
                </c:pt>
                <c:pt idx="195">
                  <c:v>1.2855E-3</c:v>
                </c:pt>
                <c:pt idx="196">
                  <c:v>-1.0317E-3</c:v>
                </c:pt>
                <c:pt idx="197">
                  <c:v>-3.0036000000000004E-3</c:v>
                </c:pt>
                <c:pt idx="198">
                  <c:v>-1.0782000000000001E-3</c:v>
                </c:pt>
                <c:pt idx="199">
                  <c:v>-5.0880000000000001E-4</c:v>
                </c:pt>
                <c:pt idx="200">
                  <c:v>-8.7389999999999994E-4</c:v>
                </c:pt>
                <c:pt idx="201">
                  <c:v>2.0544999999999999E-3</c:v>
                </c:pt>
                <c:pt idx="202">
                  <c:v>1.8376999999999998E-3</c:v>
                </c:pt>
                <c:pt idx="203">
                  <c:v>2.8111000000000004E-3</c:v>
                </c:pt>
                <c:pt idx="204">
                  <c:v>9.9518999999999996E-3</c:v>
                </c:pt>
                <c:pt idx="205">
                  <c:v>6.1748000000000003E-3</c:v>
                </c:pt>
                <c:pt idx="206">
                  <c:v>4.1371999999999997E-3</c:v>
                </c:pt>
                <c:pt idx="207">
                  <c:v>6.3444999999999994E-3</c:v>
                </c:pt>
                <c:pt idx="208">
                  <c:v>4.1514999999999998E-3</c:v>
                </c:pt>
                <c:pt idx="209">
                  <c:v>3.4680000000000003E-4</c:v>
                </c:pt>
                <c:pt idx="210">
                  <c:v>-7.5014999999999995E-3</c:v>
                </c:pt>
                <c:pt idx="211">
                  <c:v>-8.4025999999999997E-3</c:v>
                </c:pt>
                <c:pt idx="212">
                  <c:v>-1.17641E-2</c:v>
                </c:pt>
                <c:pt idx="213">
                  <c:v>-1.56309E-2</c:v>
                </c:pt>
                <c:pt idx="214">
                  <c:v>-1.2427500000000001E-2</c:v>
                </c:pt>
                <c:pt idx="215">
                  <c:v>-6.0668999999999992E-3</c:v>
                </c:pt>
                <c:pt idx="216">
                  <c:v>-2.5579000000000001E-3</c:v>
                </c:pt>
                <c:pt idx="217">
                  <c:v>-6.0558999999999995E-3</c:v>
                </c:pt>
                <c:pt idx="218">
                  <c:v>-3.9040000000000004E-3</c:v>
                </c:pt>
                <c:pt idx="219">
                  <c:v>-1.4735400000000001E-2</c:v>
                </c:pt>
                <c:pt idx="220">
                  <c:v>-1.3533099999999999E-2</c:v>
                </c:pt>
                <c:pt idx="221">
                  <c:v>-9.0281000000000007E-3</c:v>
                </c:pt>
                <c:pt idx="222">
                  <c:v>-5.0068999999999999E-3</c:v>
                </c:pt>
                <c:pt idx="223">
                  <c:v>-4.1478999999999995E-3</c:v>
                </c:pt>
                <c:pt idx="224">
                  <c:v>-2.1475999999999999E-3</c:v>
                </c:pt>
                <c:pt idx="225">
                  <c:v>-1.1690000000000001E-4</c:v>
                </c:pt>
                <c:pt idx="226">
                  <c:v>1.9328000000000001E-3</c:v>
                </c:pt>
                <c:pt idx="227">
                  <c:v>3.3449E-3</c:v>
                </c:pt>
                <c:pt idx="228">
                  <c:v>3.3800000000000002E-5</c:v>
                </c:pt>
                <c:pt idx="229">
                  <c:v>2.5036000000000004E-3</c:v>
                </c:pt>
                <c:pt idx="230">
                  <c:v>6.6249000000000004E-3</c:v>
                </c:pt>
                <c:pt idx="231">
                  <c:v>1.17974E-2</c:v>
                </c:pt>
                <c:pt idx="232">
                  <c:v>9.3081999999999991E-3</c:v>
                </c:pt>
                <c:pt idx="233">
                  <c:v>6.3661999999999998E-3</c:v>
                </c:pt>
                <c:pt idx="234">
                  <c:v>4.2278000000000003E-3</c:v>
                </c:pt>
                <c:pt idx="235">
                  <c:v>2.4055999999999999E-3</c:v>
                </c:pt>
                <c:pt idx="236">
                  <c:v>8.5950000000000002E-4</c:v>
                </c:pt>
                <c:pt idx="237">
                  <c:v>9.5560000000000003E-4</c:v>
                </c:pt>
                <c:pt idx="238">
                  <c:v>-5.8149999999999999E-4</c:v>
                </c:pt>
                <c:pt idx="239">
                  <c:v>2.376E-4</c:v>
                </c:pt>
                <c:pt idx="240">
                  <c:v>1.3600000000000001E-3</c:v>
                </c:pt>
                <c:pt idx="241">
                  <c:v>4.1013999999999998E-3</c:v>
                </c:pt>
                <c:pt idx="242">
                  <c:v>-4.6547000000000003E-3</c:v>
                </c:pt>
                <c:pt idx="243">
                  <c:v>-5.2408000000000003E-3</c:v>
                </c:pt>
                <c:pt idx="244">
                  <c:v>-3.0106999999999998E-3</c:v>
                </c:pt>
                <c:pt idx="245">
                  <c:v>-2.3244999999999997E-3</c:v>
                </c:pt>
                <c:pt idx="246">
                  <c:v>5.2642000000000001E-3</c:v>
                </c:pt>
                <c:pt idx="247">
                  <c:v>6.4933999999999999E-3</c:v>
                </c:pt>
                <c:pt idx="248">
                  <c:v>1.0236400000000001E-2</c:v>
                </c:pt>
                <c:pt idx="249">
                  <c:v>1.5213300000000001E-2</c:v>
                </c:pt>
                <c:pt idx="250">
                  <c:v>1.6201500000000001E-2</c:v>
                </c:pt>
                <c:pt idx="251">
                  <c:v>1.9529399999999999E-2</c:v>
                </c:pt>
                <c:pt idx="252">
                  <c:v>1.44466E-2</c:v>
                </c:pt>
                <c:pt idx="253">
                  <c:v>1.16001E-2</c:v>
                </c:pt>
                <c:pt idx="254">
                  <c:v>1.4949799999999999E-2</c:v>
                </c:pt>
                <c:pt idx="255">
                  <c:v>1.96308E-2</c:v>
                </c:pt>
                <c:pt idx="256">
                  <c:v>3.3435600000000003E-2</c:v>
                </c:pt>
                <c:pt idx="257">
                  <c:v>5.2604600000000001E-2</c:v>
                </c:pt>
                <c:pt idx="258">
                  <c:v>6.3595499999999999E-2</c:v>
                </c:pt>
                <c:pt idx="259">
                  <c:v>7.6252799999999996E-2</c:v>
                </c:pt>
                <c:pt idx="260">
                  <c:v>8.7426600000000007E-2</c:v>
                </c:pt>
                <c:pt idx="261">
                  <c:v>9.8483899999999999E-2</c:v>
                </c:pt>
                <c:pt idx="262">
                  <c:v>0.11109019999999999</c:v>
                </c:pt>
                <c:pt idx="263">
                  <c:v>0.1177951</c:v>
                </c:pt>
                <c:pt idx="264">
                  <c:v>0.1218736</c:v>
                </c:pt>
                <c:pt idx="265">
                  <c:v>0.123819</c:v>
                </c:pt>
                <c:pt idx="266">
                  <c:v>0.12547180000000002</c:v>
                </c:pt>
                <c:pt idx="267">
                  <c:v>0.1321397</c:v>
                </c:pt>
                <c:pt idx="268">
                  <c:v>0.12624250000000001</c:v>
                </c:pt>
                <c:pt idx="269">
                  <c:v>0.1143033</c:v>
                </c:pt>
                <c:pt idx="270">
                  <c:v>0.10441839999999999</c:v>
                </c:pt>
                <c:pt idx="271">
                  <c:v>0.1004931</c:v>
                </c:pt>
                <c:pt idx="272">
                  <c:v>9.4018299999999999E-2</c:v>
                </c:pt>
                <c:pt idx="273">
                  <c:v>8.3840400000000009E-2</c:v>
                </c:pt>
                <c:pt idx="274">
                  <c:v>7.1945599999999998E-2</c:v>
                </c:pt>
                <c:pt idx="275">
                  <c:v>5.8843899999999998E-2</c:v>
                </c:pt>
                <c:pt idx="276">
                  <c:v>5.7781399999999997E-2</c:v>
                </c:pt>
                <c:pt idx="277">
                  <c:v>5.8506499999999996E-2</c:v>
                </c:pt>
                <c:pt idx="278">
                  <c:v>6.1077000000000006E-2</c:v>
                </c:pt>
                <c:pt idx="279">
                  <c:v>5.4555100000000002E-2</c:v>
                </c:pt>
                <c:pt idx="280">
                  <c:v>4.6525800000000006E-2</c:v>
                </c:pt>
                <c:pt idx="281">
                  <c:v>4.0416199999999999E-2</c:v>
                </c:pt>
                <c:pt idx="282">
                  <c:v>3.5032299999999995E-2</c:v>
                </c:pt>
                <c:pt idx="283">
                  <c:v>2.9161899999999998E-2</c:v>
                </c:pt>
                <c:pt idx="284">
                  <c:v>2.5277400000000002E-2</c:v>
                </c:pt>
                <c:pt idx="285">
                  <c:v>1.85588E-2</c:v>
                </c:pt>
                <c:pt idx="286">
                  <c:v>1.355E-2</c:v>
                </c:pt>
                <c:pt idx="287">
                  <c:v>1.0052700000000001E-2</c:v>
                </c:pt>
                <c:pt idx="288">
                  <c:v>7.3330000000000001E-3</c:v>
                </c:pt>
                <c:pt idx="289">
                  <c:v>4.3400000000000001E-3</c:v>
                </c:pt>
                <c:pt idx="290">
                  <c:v>-6.8000000000000005E-4</c:v>
                </c:pt>
                <c:pt idx="291">
                  <c:v>-3.4099999999999998E-3</c:v>
                </c:pt>
                <c:pt idx="292">
                  <c:v>-7.6E-3</c:v>
                </c:pt>
                <c:pt idx="293">
                  <c:v>-8.8299999999999993E-3</c:v>
                </c:pt>
                <c:pt idx="294">
                  <c:v>-1.022E-2</c:v>
                </c:pt>
                <c:pt idx="295">
                  <c:v>-1.1979999999999999E-2</c:v>
                </c:pt>
                <c:pt idx="296">
                  <c:v>-1.2880000000000001E-2</c:v>
                </c:pt>
                <c:pt idx="297">
                  <c:v>-1.265E-2</c:v>
                </c:pt>
                <c:pt idx="298">
                  <c:v>-6.8199999999999997E-3</c:v>
                </c:pt>
                <c:pt idx="299">
                  <c:v>-4.1999999999999997E-3</c:v>
                </c:pt>
                <c:pt idx="300">
                  <c:v>-3.29E-3</c:v>
                </c:pt>
                <c:pt idx="301">
                  <c:v>-3.0999999999999999E-3</c:v>
                </c:pt>
                <c:pt idx="302">
                  <c:v>-4.4000000000000002E-4</c:v>
                </c:pt>
                <c:pt idx="303">
                  <c:v>3.0590000000000001E-3</c:v>
                </c:pt>
                <c:pt idx="304">
                  <c:v>4.3290000000000004E-3</c:v>
                </c:pt>
                <c:pt idx="305">
                  <c:v>2.4840000000000001E-3</c:v>
                </c:pt>
                <c:pt idx="306">
                  <c:v>4.0990000000000002E-3</c:v>
                </c:pt>
                <c:pt idx="307">
                  <c:v>6.561E-3</c:v>
                </c:pt>
                <c:pt idx="308">
                  <c:v>7.5290000000000001E-3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 Car Prices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Sheet1!$C$2:$C$314</c:f>
              <c:numCache>
                <c:formatCode>General</c:formatCode>
                <c:ptCount val="313"/>
                <c:pt idx="0">
                  <c:v>2.1912400000000002E-2</c:v>
                </c:pt>
                <c:pt idx="1">
                  <c:v>3.1692499999999998E-2</c:v>
                </c:pt>
                <c:pt idx="2">
                  <c:v>3.7991899999999995E-2</c:v>
                </c:pt>
                <c:pt idx="3">
                  <c:v>3.84356E-2</c:v>
                </c:pt>
                <c:pt idx="4">
                  <c:v>3.8770100000000002E-2</c:v>
                </c:pt>
                <c:pt idx="5">
                  <c:v>3.18091E-2</c:v>
                </c:pt>
                <c:pt idx="6">
                  <c:v>1.9698E-2</c:v>
                </c:pt>
                <c:pt idx="7">
                  <c:v>9.1027E-3</c:v>
                </c:pt>
                <c:pt idx="8">
                  <c:v>3.2113000000000003E-3</c:v>
                </c:pt>
                <c:pt idx="9">
                  <c:v>9.5908E-3</c:v>
                </c:pt>
                <c:pt idx="10">
                  <c:v>2.0499699999999999E-2</c:v>
                </c:pt>
                <c:pt idx="11">
                  <c:v>3.3548399999999999E-2</c:v>
                </c:pt>
                <c:pt idx="12">
                  <c:v>4.2235200000000001E-2</c:v>
                </c:pt>
                <c:pt idx="13">
                  <c:v>4.8365999999999999E-2</c:v>
                </c:pt>
                <c:pt idx="14">
                  <c:v>4.5097999999999999E-2</c:v>
                </c:pt>
                <c:pt idx="15">
                  <c:v>3.7012999999999997E-2</c:v>
                </c:pt>
                <c:pt idx="16">
                  <c:v>2.3809499999999997E-2</c:v>
                </c:pt>
                <c:pt idx="17">
                  <c:v>2.0552299999999999E-2</c:v>
                </c:pt>
                <c:pt idx="18">
                  <c:v>1.9317500000000001E-2</c:v>
                </c:pt>
                <c:pt idx="19">
                  <c:v>1.80412E-2</c:v>
                </c:pt>
                <c:pt idx="20">
                  <c:v>7.0423000000000005E-3</c:v>
                </c:pt>
                <c:pt idx="21">
                  <c:v>-6.3329999999999994E-4</c:v>
                </c:pt>
                <c:pt idx="22">
                  <c:v>-1.1927200000000001E-2</c:v>
                </c:pt>
                <c:pt idx="23">
                  <c:v>-1.8726599999999999E-2</c:v>
                </c:pt>
                <c:pt idx="24">
                  <c:v>-2.9925199999999999E-2</c:v>
                </c:pt>
                <c:pt idx="25">
                  <c:v>-4.0523699999999996E-2</c:v>
                </c:pt>
                <c:pt idx="26">
                  <c:v>-4.8780499999999997E-2</c:v>
                </c:pt>
                <c:pt idx="27">
                  <c:v>-4.9467800000000006E-2</c:v>
                </c:pt>
                <c:pt idx="28">
                  <c:v>-4.5883099999999996E-2</c:v>
                </c:pt>
                <c:pt idx="29">
                  <c:v>-4.2164900000000005E-2</c:v>
                </c:pt>
                <c:pt idx="30">
                  <c:v>-3.5375899999999995E-2</c:v>
                </c:pt>
                <c:pt idx="31">
                  <c:v>-2.9113899999999998E-2</c:v>
                </c:pt>
                <c:pt idx="32">
                  <c:v>-3.2422100000000002E-2</c:v>
                </c:pt>
                <c:pt idx="33">
                  <c:v>-4.4993699999999998E-2</c:v>
                </c:pt>
                <c:pt idx="34">
                  <c:v>-5.4637900000000003E-2</c:v>
                </c:pt>
                <c:pt idx="35">
                  <c:v>-5.5343499999999997E-2</c:v>
                </c:pt>
                <c:pt idx="36">
                  <c:v>-4.6915199999999997E-2</c:v>
                </c:pt>
                <c:pt idx="37">
                  <c:v>-3.5737499999999998E-2</c:v>
                </c:pt>
                <c:pt idx="38">
                  <c:v>-2.3668599999999998E-2</c:v>
                </c:pt>
                <c:pt idx="39">
                  <c:v>-2.2397900000000002E-2</c:v>
                </c:pt>
                <c:pt idx="40">
                  <c:v>-2.5691700000000001E-2</c:v>
                </c:pt>
                <c:pt idx="41">
                  <c:v>-3.1537500000000003E-2</c:v>
                </c:pt>
                <c:pt idx="42">
                  <c:v>-4.58415E-2</c:v>
                </c:pt>
                <c:pt idx="43">
                  <c:v>-6.5840899999999994E-2</c:v>
                </c:pt>
                <c:pt idx="44">
                  <c:v>-8.6728E-2</c:v>
                </c:pt>
                <c:pt idx="45">
                  <c:v>-0.1035169</c:v>
                </c:pt>
                <c:pt idx="46">
                  <c:v>-0.1129032</c:v>
                </c:pt>
                <c:pt idx="47">
                  <c:v>-0.11784509999999999</c:v>
                </c:pt>
                <c:pt idx="48">
                  <c:v>-0.111261</c:v>
                </c:pt>
                <c:pt idx="49">
                  <c:v>-0.11185980000000001</c:v>
                </c:pt>
                <c:pt idx="50">
                  <c:v>-0.1124579</c:v>
                </c:pt>
                <c:pt idx="51">
                  <c:v>-0.1132075</c:v>
                </c:pt>
                <c:pt idx="52">
                  <c:v>-0.1088573</c:v>
                </c:pt>
                <c:pt idx="53">
                  <c:v>-0.1187246</c:v>
                </c:pt>
                <c:pt idx="54">
                  <c:v>-0.10157859999999999</c:v>
                </c:pt>
                <c:pt idx="55">
                  <c:v>-7.8855500000000009E-2</c:v>
                </c:pt>
                <c:pt idx="56">
                  <c:v>-2.5179900000000002E-2</c:v>
                </c:pt>
                <c:pt idx="57">
                  <c:v>1.1843100000000001E-2</c:v>
                </c:pt>
                <c:pt idx="58">
                  <c:v>4.3181799999999999E-2</c:v>
                </c:pt>
                <c:pt idx="59">
                  <c:v>5.6488500000000004E-2</c:v>
                </c:pt>
                <c:pt idx="60">
                  <c:v>5.1593299999999995E-2</c:v>
                </c:pt>
                <c:pt idx="61">
                  <c:v>5.0075900000000007E-2</c:v>
                </c:pt>
                <c:pt idx="62">
                  <c:v>4.9317099999999996E-2</c:v>
                </c:pt>
                <c:pt idx="63">
                  <c:v>5.1671699999999994E-2</c:v>
                </c:pt>
                <c:pt idx="64">
                  <c:v>5.3110799999999993E-2</c:v>
                </c:pt>
                <c:pt idx="65">
                  <c:v>7.2363400000000008E-2</c:v>
                </c:pt>
                <c:pt idx="66">
                  <c:v>6.8754799999999991E-2</c:v>
                </c:pt>
                <c:pt idx="67">
                  <c:v>6.1363599999999997E-2</c:v>
                </c:pt>
                <c:pt idx="68">
                  <c:v>3.5424400000000002E-2</c:v>
                </c:pt>
                <c:pt idx="69">
                  <c:v>2.5603500000000001E-2</c:v>
                </c:pt>
                <c:pt idx="70">
                  <c:v>1.8881600000000002E-2</c:v>
                </c:pt>
                <c:pt idx="71">
                  <c:v>1.3005800000000001E-2</c:v>
                </c:pt>
                <c:pt idx="72">
                  <c:v>1.22655E-2</c:v>
                </c:pt>
                <c:pt idx="73">
                  <c:v>1.4450899999999999E-2</c:v>
                </c:pt>
                <c:pt idx="74">
                  <c:v>1.8076600000000002E-2</c:v>
                </c:pt>
                <c:pt idx="75">
                  <c:v>1.87861E-2</c:v>
                </c:pt>
                <c:pt idx="76">
                  <c:v>1.6570600000000001E-2</c:v>
                </c:pt>
                <c:pt idx="77">
                  <c:v>1.22039E-2</c:v>
                </c:pt>
                <c:pt idx="78">
                  <c:v>5.7184000000000002E-3</c:v>
                </c:pt>
                <c:pt idx="79">
                  <c:v>2.1413000000000001E-3</c:v>
                </c:pt>
                <c:pt idx="80">
                  <c:v>-2.8510000000000002E-3</c:v>
                </c:pt>
                <c:pt idx="81">
                  <c:v>-8.5591999999999994E-3</c:v>
                </c:pt>
                <c:pt idx="82">
                  <c:v>-1.4255199999999999E-2</c:v>
                </c:pt>
                <c:pt idx="83">
                  <c:v>-2.1398E-2</c:v>
                </c:pt>
                <c:pt idx="84">
                  <c:v>-2.9443999999999998E-2</c:v>
                </c:pt>
                <c:pt idx="85">
                  <c:v>-3.46652E-2</c:v>
                </c:pt>
                <c:pt idx="86">
                  <c:v>-3.9765599999999998E-2</c:v>
                </c:pt>
                <c:pt idx="87">
                  <c:v>-4.25887E-2</c:v>
                </c:pt>
                <c:pt idx="88">
                  <c:v>-4.5690999999999996E-2</c:v>
                </c:pt>
                <c:pt idx="89">
                  <c:v>-4.5602799999999999E-2</c:v>
                </c:pt>
                <c:pt idx="90">
                  <c:v>-4.2302799999999995E-2</c:v>
                </c:pt>
                <c:pt idx="91">
                  <c:v>-3.6645299999999999E-2</c:v>
                </c:pt>
                <c:pt idx="92">
                  <c:v>-2.7719800000000003E-2</c:v>
                </c:pt>
                <c:pt idx="93">
                  <c:v>-1.6496400000000001E-2</c:v>
                </c:pt>
                <c:pt idx="94">
                  <c:v>-5.3578999999999996E-3</c:v>
                </c:pt>
                <c:pt idx="95">
                  <c:v>4.7740999999999999E-3</c:v>
                </c:pt>
                <c:pt idx="96">
                  <c:v>2.0335000000000002E-2</c:v>
                </c:pt>
                <c:pt idx="97">
                  <c:v>2.4237600000000002E-2</c:v>
                </c:pt>
                <c:pt idx="98">
                  <c:v>2.4704E-2</c:v>
                </c:pt>
                <c:pt idx="99">
                  <c:v>1.9734100000000001E-2</c:v>
                </c:pt>
                <c:pt idx="100">
                  <c:v>1.2922100000000001E-2</c:v>
                </c:pt>
                <c:pt idx="101">
                  <c:v>3.3439999999999998E-3</c:v>
                </c:pt>
                <c:pt idx="102">
                  <c:v>-7.7107E-3</c:v>
                </c:pt>
                <c:pt idx="103">
                  <c:v>-2.0110199999999998E-2</c:v>
                </c:pt>
                <c:pt idx="104">
                  <c:v>-3.5626600000000001E-2</c:v>
                </c:pt>
                <c:pt idx="105">
                  <c:v>-5.3398899999999999E-2</c:v>
                </c:pt>
                <c:pt idx="106">
                  <c:v>-6.91412E-2</c:v>
                </c:pt>
                <c:pt idx="107">
                  <c:v>-7.6399099999999998E-2</c:v>
                </c:pt>
                <c:pt idx="108">
                  <c:v>-8.8312799999999997E-2</c:v>
                </c:pt>
                <c:pt idx="109">
                  <c:v>-0.10382659999999999</c:v>
                </c:pt>
                <c:pt idx="110">
                  <c:v>-0.11787850000000001</c:v>
                </c:pt>
                <c:pt idx="111">
                  <c:v>-0.11457299999999999</c:v>
                </c:pt>
                <c:pt idx="112">
                  <c:v>-0.10161809999999999</c:v>
                </c:pt>
                <c:pt idx="113">
                  <c:v>-8.7276000000000006E-2</c:v>
                </c:pt>
                <c:pt idx="114">
                  <c:v>-8.12586E-2</c:v>
                </c:pt>
                <c:pt idx="115">
                  <c:v>-5.6769899999999998E-2</c:v>
                </c:pt>
                <c:pt idx="116">
                  <c:v>-2.7024800000000002E-2</c:v>
                </c:pt>
                <c:pt idx="117">
                  <c:v>2.3708099999999999E-2</c:v>
                </c:pt>
                <c:pt idx="118">
                  <c:v>5.9993100000000001E-2</c:v>
                </c:pt>
                <c:pt idx="119">
                  <c:v>9.4664800000000007E-2</c:v>
                </c:pt>
                <c:pt idx="120">
                  <c:v>0.12758549999999999</c:v>
                </c:pt>
                <c:pt idx="121">
                  <c:v>0.1508621</c:v>
                </c:pt>
                <c:pt idx="122">
                  <c:v>0.16501919999999998</c:v>
                </c:pt>
                <c:pt idx="123">
                  <c:v>0.16238810000000001</c:v>
                </c:pt>
                <c:pt idx="124">
                  <c:v>0.1503187</c:v>
                </c:pt>
                <c:pt idx="125">
                  <c:v>0.1518631</c:v>
                </c:pt>
                <c:pt idx="126">
                  <c:v>0.16010549999999998</c:v>
                </c:pt>
                <c:pt idx="127">
                  <c:v>0.147259</c:v>
                </c:pt>
                <c:pt idx="128">
                  <c:v>0.12850329999999999</c:v>
                </c:pt>
                <c:pt idx="129">
                  <c:v>8.9360300000000004E-2</c:v>
                </c:pt>
                <c:pt idx="130">
                  <c:v>6.6462800000000002E-2</c:v>
                </c:pt>
                <c:pt idx="131">
                  <c:v>4.5151199999999996E-2</c:v>
                </c:pt>
                <c:pt idx="132">
                  <c:v>2.5548000000000001E-2</c:v>
                </c:pt>
                <c:pt idx="133">
                  <c:v>2.1016499999999997E-2</c:v>
                </c:pt>
                <c:pt idx="134">
                  <c:v>2.29602E-2</c:v>
                </c:pt>
                <c:pt idx="135">
                  <c:v>2.7258600000000001E-2</c:v>
                </c:pt>
                <c:pt idx="136">
                  <c:v>3.9190599999999999E-2</c:v>
                </c:pt>
                <c:pt idx="137">
                  <c:v>4.6262400000000002E-2</c:v>
                </c:pt>
                <c:pt idx="138">
                  <c:v>5.2339500000000004E-2</c:v>
                </c:pt>
                <c:pt idx="139">
                  <c:v>5.5027199999999998E-2</c:v>
                </c:pt>
                <c:pt idx="140">
                  <c:v>5.3078500000000001E-2</c:v>
                </c:pt>
                <c:pt idx="141">
                  <c:v>5.31692E-2</c:v>
                </c:pt>
                <c:pt idx="142">
                  <c:v>5.1371E-2</c:v>
                </c:pt>
                <c:pt idx="143">
                  <c:v>4.4031300000000002E-2</c:v>
                </c:pt>
                <c:pt idx="144">
                  <c:v>3.1595200000000004E-2</c:v>
                </c:pt>
                <c:pt idx="145">
                  <c:v>2.5386199999999998E-2</c:v>
                </c:pt>
                <c:pt idx="146">
                  <c:v>2.4847899999999999E-2</c:v>
                </c:pt>
                <c:pt idx="147">
                  <c:v>3.0994500000000001E-2</c:v>
                </c:pt>
                <c:pt idx="148">
                  <c:v>3.4893100000000003E-2</c:v>
                </c:pt>
                <c:pt idx="149">
                  <c:v>2.52158E-2</c:v>
                </c:pt>
                <c:pt idx="150">
                  <c:v>1.3329200000000001E-2</c:v>
                </c:pt>
                <c:pt idx="151">
                  <c:v>-2.9145E-3</c:v>
                </c:pt>
                <c:pt idx="152">
                  <c:v>-1.33837E-2</c:v>
                </c:pt>
                <c:pt idx="153">
                  <c:v>-1.9738700000000001E-2</c:v>
                </c:pt>
                <c:pt idx="154">
                  <c:v>-2.13882E-2</c:v>
                </c:pt>
                <c:pt idx="155">
                  <c:v>-1.8674E-2</c:v>
                </c:pt>
                <c:pt idx="156">
                  <c:v>-9.0334000000000005E-3</c:v>
                </c:pt>
                <c:pt idx="157">
                  <c:v>-6.9379999999999995E-4</c:v>
                </c:pt>
                <c:pt idx="158">
                  <c:v>-2.3649000000000001E-3</c:v>
                </c:pt>
                <c:pt idx="159">
                  <c:v>-9.8364999999999998E-3</c:v>
                </c:pt>
                <c:pt idx="160">
                  <c:v>-2.0357899999999998E-2</c:v>
                </c:pt>
                <c:pt idx="161">
                  <c:v>-2.3124500000000003E-2</c:v>
                </c:pt>
                <c:pt idx="162">
                  <c:v>-1.91617E-2</c:v>
                </c:pt>
                <c:pt idx="163">
                  <c:v>-8.8287000000000001E-3</c:v>
                </c:pt>
                <c:pt idx="164">
                  <c:v>5.4193999999999996E-3</c:v>
                </c:pt>
                <c:pt idx="165">
                  <c:v>1.5182599999999999E-2</c:v>
                </c:pt>
                <c:pt idx="166">
                  <c:v>2.0552999999999998E-2</c:v>
                </c:pt>
                <c:pt idx="167">
                  <c:v>2.15353E-2</c:v>
                </c:pt>
                <c:pt idx="168">
                  <c:v>1.19807E-2</c:v>
                </c:pt>
                <c:pt idx="169">
                  <c:v>6.2021000000000003E-3</c:v>
                </c:pt>
                <c:pt idx="170">
                  <c:v>4.8954999999999997E-3</c:v>
                </c:pt>
                <c:pt idx="171">
                  <c:v>4.3075000000000006E-3</c:v>
                </c:pt>
                <c:pt idx="172">
                  <c:v>3.4007E-3</c:v>
                </c:pt>
                <c:pt idx="173">
                  <c:v>1.2034000000000001E-3</c:v>
                </c:pt>
                <c:pt idx="174">
                  <c:v>1.06E-3</c:v>
                </c:pt>
                <c:pt idx="175">
                  <c:v>-4.4799999999999999E-4</c:v>
                </c:pt>
                <c:pt idx="176">
                  <c:v>-3.9811999999999998E-3</c:v>
                </c:pt>
                <c:pt idx="177">
                  <c:v>-1.5167099999999999E-2</c:v>
                </c:pt>
                <c:pt idx="178">
                  <c:v>-2.9639499999999999E-2</c:v>
                </c:pt>
                <c:pt idx="179">
                  <c:v>-4.3468E-2</c:v>
                </c:pt>
                <c:pt idx="180">
                  <c:v>-4.3950199999999995E-2</c:v>
                </c:pt>
                <c:pt idx="181">
                  <c:v>-2.2917E-2</c:v>
                </c:pt>
                <c:pt idx="182">
                  <c:v>-1.3011099999999999E-2</c:v>
                </c:pt>
                <c:pt idx="183">
                  <c:v>-5.4483999999999999E-3</c:v>
                </c:pt>
                <c:pt idx="184">
                  <c:v>1.9059999999999999E-3</c:v>
                </c:pt>
                <c:pt idx="185">
                  <c:v>3.7537E-3</c:v>
                </c:pt>
                <c:pt idx="186">
                  <c:v>-9.2480000000000004E-4</c:v>
                </c:pt>
                <c:pt idx="187">
                  <c:v>-7.8744000000000001E-3</c:v>
                </c:pt>
                <c:pt idx="188">
                  <c:v>-1.5381100000000002E-2</c:v>
                </c:pt>
                <c:pt idx="189">
                  <c:v>-1.7166399999999998E-2</c:v>
                </c:pt>
                <c:pt idx="190">
                  <c:v>-1.7886200000000001E-2</c:v>
                </c:pt>
                <c:pt idx="191">
                  <c:v>-1.2857400000000001E-2</c:v>
                </c:pt>
                <c:pt idx="192">
                  <c:v>-1.6359E-3</c:v>
                </c:pt>
                <c:pt idx="193">
                  <c:v>-2.2306900000000001E-2</c:v>
                </c:pt>
                <c:pt idx="194">
                  <c:v>-2.7320000000000001E-2</c:v>
                </c:pt>
                <c:pt idx="195">
                  <c:v>-1.9736699999999999E-2</c:v>
                </c:pt>
                <c:pt idx="196">
                  <c:v>-1.92511E-2</c:v>
                </c:pt>
                <c:pt idx="197">
                  <c:v>-3.07265E-2</c:v>
                </c:pt>
                <c:pt idx="198">
                  <c:v>-3.8959500000000001E-2</c:v>
                </c:pt>
                <c:pt idx="199">
                  <c:v>-3.7034299999999999E-2</c:v>
                </c:pt>
                <c:pt idx="200">
                  <c:v>-1.83187E-2</c:v>
                </c:pt>
                <c:pt idx="201">
                  <c:v>-2.8552499999999998E-2</c:v>
                </c:pt>
                <c:pt idx="202">
                  <c:v>-3.3655499999999998E-2</c:v>
                </c:pt>
                <c:pt idx="203">
                  <c:v>-3.12459E-2</c:v>
                </c:pt>
                <c:pt idx="204">
                  <c:v>-4.0632500000000002E-2</c:v>
                </c:pt>
                <c:pt idx="205">
                  <c:v>-3.6574799999999998E-2</c:v>
                </c:pt>
                <c:pt idx="206">
                  <c:v>-3.0816E-2</c:v>
                </c:pt>
                <c:pt idx="207">
                  <c:v>-4.7286500000000002E-2</c:v>
                </c:pt>
                <c:pt idx="208">
                  <c:v>-5.3375300000000001E-2</c:v>
                </c:pt>
                <c:pt idx="209">
                  <c:v>-4.9666300000000004E-2</c:v>
                </c:pt>
                <c:pt idx="210">
                  <c:v>-4.4656900000000006E-2</c:v>
                </c:pt>
                <c:pt idx="211">
                  <c:v>-4.1511699999999999E-2</c:v>
                </c:pt>
                <c:pt idx="212">
                  <c:v>-6.7779999999999993E-2</c:v>
                </c:pt>
                <c:pt idx="213">
                  <c:v>-3.1037099999999998E-2</c:v>
                </c:pt>
                <c:pt idx="214">
                  <c:v>-1.2244999999999999E-2</c:v>
                </c:pt>
                <c:pt idx="215">
                  <c:v>-9.5656999999999999E-3</c:v>
                </c:pt>
                <c:pt idx="216">
                  <c:v>-1.4557000000000001E-3</c:v>
                </c:pt>
                <c:pt idx="217">
                  <c:v>-5.0460000000000001E-4</c:v>
                </c:pt>
                <c:pt idx="218">
                  <c:v>-7.3258999999999998E-3</c:v>
                </c:pt>
                <c:pt idx="219">
                  <c:v>-5.195E-3</c:v>
                </c:pt>
                <c:pt idx="220">
                  <c:v>-4.906E-4</c:v>
                </c:pt>
                <c:pt idx="221">
                  <c:v>1.8955E-3</c:v>
                </c:pt>
                <c:pt idx="222">
                  <c:v>5.3773000000000007E-3</c:v>
                </c:pt>
                <c:pt idx="223">
                  <c:v>8.8985999999999996E-3</c:v>
                </c:pt>
                <c:pt idx="224">
                  <c:v>1.39744E-2</c:v>
                </c:pt>
                <c:pt idx="225">
                  <c:v>3.222E-3</c:v>
                </c:pt>
                <c:pt idx="226">
                  <c:v>1.08635E-2</c:v>
                </c:pt>
                <c:pt idx="227">
                  <c:v>1.4892499999999999E-2</c:v>
                </c:pt>
                <c:pt idx="228">
                  <c:v>2.6378699999999998E-2</c:v>
                </c:pt>
                <c:pt idx="229">
                  <c:v>2.6175099999999996E-2</c:v>
                </c:pt>
                <c:pt idx="230">
                  <c:v>2.1749200000000003E-2</c:v>
                </c:pt>
                <c:pt idx="231">
                  <c:v>1.4643600000000001E-2</c:v>
                </c:pt>
                <c:pt idx="232">
                  <c:v>2.8870000000000002E-4</c:v>
                </c:pt>
                <c:pt idx="233">
                  <c:v>2.0949000000000002E-3</c:v>
                </c:pt>
                <c:pt idx="234">
                  <c:v>3.8079000000000003E-3</c:v>
                </c:pt>
                <c:pt idx="235">
                  <c:v>4.2942000000000006E-3</c:v>
                </c:pt>
                <c:pt idx="236">
                  <c:v>1.2956499999999999E-2</c:v>
                </c:pt>
                <c:pt idx="237">
                  <c:v>1.05174E-2</c:v>
                </c:pt>
                <c:pt idx="238">
                  <c:v>-1.3165E-3</c:v>
                </c:pt>
                <c:pt idx="239">
                  <c:v>-6.5629999999999996E-4</c:v>
                </c:pt>
                <c:pt idx="240">
                  <c:v>-1.9618299999999998E-2</c:v>
                </c:pt>
                <c:pt idx="241">
                  <c:v>-1.1801299999999999E-2</c:v>
                </c:pt>
                <c:pt idx="242">
                  <c:v>3.1795E-3</c:v>
                </c:pt>
                <c:pt idx="243">
                  <c:v>-7.1840000000000003E-3</c:v>
                </c:pt>
                <c:pt idx="244">
                  <c:v>-4.6978999999999996E-3</c:v>
                </c:pt>
                <c:pt idx="245">
                  <c:v>-2.9549800000000001E-2</c:v>
                </c:pt>
                <c:pt idx="246">
                  <c:v>-9.8601000000000001E-3</c:v>
                </c:pt>
                <c:pt idx="247">
                  <c:v>3.9052200000000002E-2</c:v>
                </c:pt>
                <c:pt idx="248">
                  <c:v>0.1029172</c:v>
                </c:pt>
                <c:pt idx="249">
                  <c:v>0.1164129</c:v>
                </c:pt>
                <c:pt idx="250">
                  <c:v>0.10917120000000001</c:v>
                </c:pt>
                <c:pt idx="251">
                  <c:v>0.10085089999999999</c:v>
                </c:pt>
                <c:pt idx="252">
                  <c:v>9.9961300000000003E-2</c:v>
                </c:pt>
                <c:pt idx="253">
                  <c:v>9.2849600000000004E-2</c:v>
                </c:pt>
                <c:pt idx="254">
                  <c:v>9.3620999999999996E-2</c:v>
                </c:pt>
                <c:pt idx="255">
                  <c:v>0.20963349999999997</c:v>
                </c:pt>
                <c:pt idx="256">
                  <c:v>0.29732019999999998</c:v>
                </c:pt>
                <c:pt idx="257">
                  <c:v>0.4523838</c:v>
                </c:pt>
                <c:pt idx="258">
                  <c:v>0.41649479999999994</c:v>
                </c:pt>
                <c:pt idx="259">
                  <c:v>0.31896849999999999</c:v>
                </c:pt>
                <c:pt idx="260">
                  <c:v>0.2441033</c:v>
                </c:pt>
                <c:pt idx="261">
                  <c:v>0.2644841</c:v>
                </c:pt>
                <c:pt idx="262">
                  <c:v>0.31435819999999998</c:v>
                </c:pt>
                <c:pt idx="263">
                  <c:v>0.37293149999999997</c:v>
                </c:pt>
                <c:pt idx="264">
                  <c:v>0.40514210000000001</c:v>
                </c:pt>
                <c:pt idx="265">
                  <c:v>0.41152119999999998</c:v>
                </c:pt>
                <c:pt idx="266">
                  <c:v>0.35316589999999998</c:v>
                </c:pt>
                <c:pt idx="267">
                  <c:v>0.22730139999999999</c:v>
                </c:pt>
                <c:pt idx="268">
                  <c:v>0.1606447</c:v>
                </c:pt>
                <c:pt idx="269">
                  <c:v>7.1035600000000004E-2</c:v>
                </c:pt>
                <c:pt idx="270">
                  <c:v>6.6162899999999997E-2</c:v>
                </c:pt>
                <c:pt idx="271">
                  <c:v>7.7715099999999995E-2</c:v>
                </c:pt>
                <c:pt idx="272">
                  <c:v>7.1631299999999995E-2</c:v>
                </c:pt>
                <c:pt idx="273">
                  <c:v>2.0064499999999999E-2</c:v>
                </c:pt>
                <c:pt idx="274">
                  <c:v>-3.3545499999999999E-2</c:v>
                </c:pt>
                <c:pt idx="275">
                  <c:v>-8.8415300000000002E-2</c:v>
                </c:pt>
                <c:pt idx="276">
                  <c:v>-0.116342</c:v>
                </c:pt>
                <c:pt idx="277">
                  <c:v>-0.13447780000000001</c:v>
                </c:pt>
                <c:pt idx="278">
                  <c:v>-0.1098375</c:v>
                </c:pt>
                <c:pt idx="279">
                  <c:v>-6.5700300000000003E-2</c:v>
                </c:pt>
                <c:pt idx="280">
                  <c:v>-4.2759499999999999E-2</c:v>
                </c:pt>
                <c:pt idx="281">
                  <c:v>-5.3122599999999999E-2</c:v>
                </c:pt>
                <c:pt idx="282">
                  <c:v>-5.73754E-2</c:v>
                </c:pt>
                <c:pt idx="283">
                  <c:v>-6.7170500000000008E-2</c:v>
                </c:pt>
                <c:pt idx="284">
                  <c:v>-7.98764E-2</c:v>
                </c:pt>
                <c:pt idx="285">
                  <c:v>-7.1043999999999996E-2</c:v>
                </c:pt>
                <c:pt idx="286">
                  <c:v>-3.6687900000000002E-2</c:v>
                </c:pt>
                <c:pt idx="287">
                  <c:v>-1.26316E-2</c:v>
                </c:pt>
                <c:pt idx="288">
                  <c:v>-3.6220000000000002E-2</c:v>
                </c:pt>
                <c:pt idx="289">
                  <c:v>-1.093E-2</c:v>
                </c:pt>
                <c:pt idx="290">
                  <c:v>-1.023E-2</c:v>
                </c:pt>
                <c:pt idx="291">
                  <c:v>-5.5129999999999998E-2</c:v>
                </c:pt>
                <c:pt idx="292">
                  <c:v>-9.1850000000000001E-2</c:v>
                </c:pt>
                <c:pt idx="293">
                  <c:v>-0.10128</c:v>
                </c:pt>
                <c:pt idx="294">
                  <c:v>-0.10101</c:v>
                </c:pt>
                <c:pt idx="295">
                  <c:v>-8.5389999999999994E-2</c:v>
                </c:pt>
                <c:pt idx="296">
                  <c:v>-6.3979999999999995E-2</c:v>
                </c:pt>
                <c:pt idx="297">
                  <c:v>-4.8710000000000003E-2</c:v>
                </c:pt>
                <c:pt idx="298">
                  <c:v>-4.9450000000000001E-2</c:v>
                </c:pt>
                <c:pt idx="299">
                  <c:v>-4.7879999999999999E-2</c:v>
                </c:pt>
                <c:pt idx="300">
                  <c:v>1.0342E-2</c:v>
                </c:pt>
                <c:pt idx="301">
                  <c:v>7.5249999999999996E-3</c:v>
                </c:pt>
                <c:pt idx="302">
                  <c:v>5.7549999999999997E-3</c:v>
                </c:pt>
                <c:pt idx="303">
                  <c:v>1.5146E-2</c:v>
                </c:pt>
                <c:pt idx="304">
                  <c:v>1.7979999999999999E-2</c:v>
                </c:pt>
                <c:pt idx="305">
                  <c:v>2.7902E-2</c:v>
                </c:pt>
                <c:pt idx="306">
                  <c:v>4.7905000000000003E-2</c:v>
                </c:pt>
                <c:pt idx="307">
                  <c:v>6.0425E-2</c:v>
                </c:pt>
                <c:pt idx="308">
                  <c:v>5.0806999999999998E-2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Sheet1!$A$2:$A$314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Sheet1!$D$2:$D$314</c:f>
              <c:numCache>
                <c:formatCode>General</c:formatCode>
                <c:ptCount val="3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in val="-0.1500000000000000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5.000000000000001E-2"/>
        <c:minorUnit val="5.000000000000001E-2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5"/>
          <c:min val="-0.15000000000000002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5.000000000000001E-2"/>
        <c:minorUnit val="5.000000000000001E-2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8396972314503464E-2"/>
          <c:y val="0.18619093025851477"/>
          <c:w val="0.46867677953135534"/>
          <c:h val="0.203267805742962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Unemployment Rate </a:t>
            </a:r>
          </a:p>
        </c:rich>
      </c:tx>
      <c:layout>
        <c:manualLayout>
          <c:xMode val="edge"/>
          <c:yMode val="edge"/>
          <c:x val="0.32524268602903805"/>
          <c:y val="3.714448357468781E-2"/>
        </c:manualLayout>
      </c:layout>
      <c:overlay val="0"/>
      <c:spPr>
        <a:noFill/>
        <a:ln w="30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42394822006472E-2"/>
          <c:y val="0.17077464788732394"/>
          <c:w val="0.83333333333333337"/>
          <c:h val="0.73415492957746475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4C93-8755-D17A274E511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Unemployment (Left Axis)</c:v>
                </c:pt>
              </c:strCache>
            </c:strRef>
          </c:tx>
          <c:spPr>
            <a:solidFill>
              <a:srgbClr val="CCFFFF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5.7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5.7</c:v>
                </c:pt>
                <c:pt idx="5">
                  <c:v>5.6</c:v>
                </c:pt>
                <c:pt idx="6">
                  <c:v>5.7</c:v>
                </c:pt>
                <c:pt idx="7">
                  <c:v>5.6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5.6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5.3</c:v>
                </c:pt>
                <c:pt idx="23">
                  <c:v>5.3</c:v>
                </c:pt>
                <c:pt idx="24">
                  <c:v>5.4</c:v>
                </c:pt>
                <c:pt idx="25">
                  <c:v>5.3</c:v>
                </c:pt>
                <c:pt idx="26">
                  <c:v>5.2</c:v>
                </c:pt>
                <c:pt idx="27">
                  <c:v>4.9000000000000004</c:v>
                </c:pt>
                <c:pt idx="28">
                  <c:v>4.8</c:v>
                </c:pt>
                <c:pt idx="29">
                  <c:v>5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4.3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4.3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3.9</c:v>
                </c:pt>
                <c:pt idx="64">
                  <c:v>4.0999999999999996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4</c:v>
                </c:pt>
                <c:pt idx="71">
                  <c:v>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4.4000000000000004</c:v>
                </c:pt>
                <c:pt idx="77">
                  <c:v>4.5</c:v>
                </c:pt>
                <c:pt idx="78">
                  <c:v>4.5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5.4</c:v>
                </c:pt>
                <c:pt idx="82">
                  <c:v>5.6</c:v>
                </c:pt>
                <c:pt idx="83">
                  <c:v>5.8</c:v>
                </c:pt>
                <c:pt idx="84" formatCode="#,##0.0_);[Red]\(#,##0.0\)">
                  <c:v>5.6</c:v>
                </c:pt>
                <c:pt idx="85">
                  <c:v>5.5</c:v>
                </c:pt>
                <c:pt idx="86">
                  <c:v>5.7</c:v>
                </c:pt>
                <c:pt idx="87">
                  <c:v>6</c:v>
                </c:pt>
                <c:pt idx="88">
                  <c:v>5.8</c:v>
                </c:pt>
                <c:pt idx="89">
                  <c:v>5.9</c:v>
                </c:pt>
                <c:pt idx="90">
                  <c:v>5.9</c:v>
                </c:pt>
                <c:pt idx="91">
                  <c:v>5.7</c:v>
                </c:pt>
                <c:pt idx="92">
                  <c:v>5.6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5.7</c:v>
                </c:pt>
                <c:pt idx="97">
                  <c:v>5.8</c:v>
                </c:pt>
                <c:pt idx="98">
                  <c:v>5.8</c:v>
                </c:pt>
                <c:pt idx="99">
                  <c:v>6</c:v>
                </c:pt>
                <c:pt idx="100">
                  <c:v>6.1</c:v>
                </c:pt>
                <c:pt idx="101">
                  <c:v>6.4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5.9</c:v>
                </c:pt>
                <c:pt idx="107">
                  <c:v>5.7</c:v>
                </c:pt>
                <c:pt idx="108">
                  <c:v>5.6</c:v>
                </c:pt>
                <c:pt idx="109">
                  <c:v>5.6</c:v>
                </c:pt>
                <c:pt idx="110">
                  <c:v>5.7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5.0999999999999996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4.9000000000000004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4.5999999999999996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4.7</c:v>
                </c:pt>
                <c:pt idx="140">
                  <c:v>4.5999999999999996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4.5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4.5999999999999996</c:v>
                </c:pt>
                <c:pt idx="151">
                  <c:v>4.5999999999999996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5.5</c:v>
                </c:pt>
                <c:pt idx="162">
                  <c:v>5.7</c:v>
                </c:pt>
                <c:pt idx="163">
                  <c:v>6.1</c:v>
                </c:pt>
                <c:pt idx="164">
                  <c:v>6.1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8.5</c:v>
                </c:pt>
                <c:pt idx="170">
                  <c:v>8.9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9.6999999999999993</c:v>
                </c:pt>
                <c:pt idx="176">
                  <c:v>9.8000000000000007</c:v>
                </c:pt>
                <c:pt idx="177">
                  <c:v>10.199999999999999</c:v>
                </c:pt>
                <c:pt idx="178">
                  <c:v>10</c:v>
                </c:pt>
                <c:pt idx="179">
                  <c:v>10</c:v>
                </c:pt>
                <c:pt idx="180">
                  <c:v>9.6999998000000005</c:v>
                </c:pt>
                <c:pt idx="181">
                  <c:v>9.6999998000000005</c:v>
                </c:pt>
                <c:pt idx="182">
                  <c:v>9.6999998000000005</c:v>
                </c:pt>
                <c:pt idx="183">
                  <c:v>9.8000001999999995</c:v>
                </c:pt>
                <c:pt idx="184">
                  <c:v>9.6000004000000008</c:v>
                </c:pt>
                <c:pt idx="185">
                  <c:v>9.5</c:v>
                </c:pt>
                <c:pt idx="186">
                  <c:v>9.5</c:v>
                </c:pt>
                <c:pt idx="187">
                  <c:v>9.6000004000000008</c:v>
                </c:pt>
                <c:pt idx="188">
                  <c:v>9.6000004000000008</c:v>
                </c:pt>
                <c:pt idx="189">
                  <c:v>9.6999998000000005</c:v>
                </c:pt>
                <c:pt idx="190">
                  <c:v>9.8000001999999995</c:v>
                </c:pt>
                <c:pt idx="191">
                  <c:v>9.3999995999999992</c:v>
                </c:pt>
                <c:pt idx="192">
                  <c:v>9</c:v>
                </c:pt>
                <c:pt idx="193">
                  <c:v>8.8999995999999992</c:v>
                </c:pt>
                <c:pt idx="194">
                  <c:v>8.8000001999999995</c:v>
                </c:pt>
                <c:pt idx="195">
                  <c:v>9</c:v>
                </c:pt>
                <c:pt idx="196">
                  <c:v>9</c:v>
                </c:pt>
                <c:pt idx="197">
                  <c:v>9.1</c:v>
                </c:pt>
                <c:pt idx="198">
                  <c:v>9.1</c:v>
                </c:pt>
                <c:pt idx="199">
                  <c:v>9.1</c:v>
                </c:pt>
                <c:pt idx="200">
                  <c:v>9</c:v>
                </c:pt>
                <c:pt idx="201">
                  <c:v>8.9</c:v>
                </c:pt>
                <c:pt idx="202">
                  <c:v>8.6999999999999993</c:v>
                </c:pt>
                <c:pt idx="203">
                  <c:v>8.5</c:v>
                </c:pt>
                <c:pt idx="204">
                  <c:v>8.3000000000000007</c:v>
                </c:pt>
                <c:pt idx="205">
                  <c:v>8.3000000000000007</c:v>
                </c:pt>
                <c:pt idx="206">
                  <c:v>8.1999999999999993</c:v>
                </c:pt>
                <c:pt idx="207">
                  <c:v>8.1</c:v>
                </c:pt>
                <c:pt idx="208">
                  <c:v>8.1999999999999993</c:v>
                </c:pt>
                <c:pt idx="209">
                  <c:v>8.1999999999999993</c:v>
                </c:pt>
                <c:pt idx="210">
                  <c:v>8.1999999999999993</c:v>
                </c:pt>
                <c:pt idx="211">
                  <c:v>8.1</c:v>
                </c:pt>
                <c:pt idx="212">
                  <c:v>7.8</c:v>
                </c:pt>
                <c:pt idx="213">
                  <c:v>7.9</c:v>
                </c:pt>
                <c:pt idx="214">
                  <c:v>7.8</c:v>
                </c:pt>
                <c:pt idx="215">
                  <c:v>7.8</c:v>
                </c:pt>
                <c:pt idx="216">
                  <c:v>7.9</c:v>
                </c:pt>
                <c:pt idx="217">
                  <c:v>7.7</c:v>
                </c:pt>
                <c:pt idx="218">
                  <c:v>7.6</c:v>
                </c:pt>
                <c:pt idx="219">
                  <c:v>7.5</c:v>
                </c:pt>
                <c:pt idx="220">
                  <c:v>7.6</c:v>
                </c:pt>
                <c:pt idx="221">
                  <c:v>7.6</c:v>
                </c:pt>
                <c:pt idx="222">
                  <c:v>7.4</c:v>
                </c:pt>
                <c:pt idx="223">
                  <c:v>7.3</c:v>
                </c:pt>
                <c:pt idx="224">
                  <c:v>7.2</c:v>
                </c:pt>
                <c:pt idx="225">
                  <c:v>7.3</c:v>
                </c:pt>
                <c:pt idx="226">
                  <c:v>7</c:v>
                </c:pt>
                <c:pt idx="227">
                  <c:v>6.7</c:v>
                </c:pt>
                <c:pt idx="228">
                  <c:v>6.6</c:v>
                </c:pt>
                <c:pt idx="229">
                  <c:v>6.7</c:v>
                </c:pt>
                <c:pt idx="230">
                  <c:v>6.7</c:v>
                </c:pt>
                <c:pt idx="231">
                  <c:v>6.3</c:v>
                </c:pt>
                <c:pt idx="232">
                  <c:v>6.3</c:v>
                </c:pt>
                <c:pt idx="233">
                  <c:v>6.1</c:v>
                </c:pt>
                <c:pt idx="234">
                  <c:v>6.2</c:v>
                </c:pt>
                <c:pt idx="235">
                  <c:v>6.1</c:v>
                </c:pt>
                <c:pt idx="236">
                  <c:v>5.9</c:v>
                </c:pt>
                <c:pt idx="237">
                  <c:v>5.7</c:v>
                </c:pt>
                <c:pt idx="238">
                  <c:v>5.8</c:v>
                </c:pt>
                <c:pt idx="239">
                  <c:v>5.6</c:v>
                </c:pt>
                <c:pt idx="240">
                  <c:v>5.7</c:v>
                </c:pt>
                <c:pt idx="241">
                  <c:v>5.5</c:v>
                </c:pt>
                <c:pt idx="242">
                  <c:v>5.5</c:v>
                </c:pt>
                <c:pt idx="243">
                  <c:v>5.4</c:v>
                </c:pt>
                <c:pt idx="244">
                  <c:v>5.5</c:v>
                </c:pt>
                <c:pt idx="245">
                  <c:v>5.3</c:v>
                </c:pt>
                <c:pt idx="246">
                  <c:v>5.3</c:v>
                </c:pt>
                <c:pt idx="247">
                  <c:v>5.0999999999999996</c:v>
                </c:pt>
                <c:pt idx="248">
                  <c:v>5.0999999999999996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4.9000000000000004</c:v>
                </c:pt>
                <c:pt idx="253">
                  <c:v>4.9000000000000004</c:v>
                </c:pt>
                <c:pt idx="254">
                  <c:v>5</c:v>
                </c:pt>
                <c:pt idx="255">
                  <c:v>5</c:v>
                </c:pt>
                <c:pt idx="256">
                  <c:v>4.7</c:v>
                </c:pt>
                <c:pt idx="257">
                  <c:v>4.9000000000000004</c:v>
                </c:pt>
                <c:pt idx="258">
                  <c:v>4.9000000000000004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4.9000000000000004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4.8</c:v>
                </c:pt>
                <c:pt idx="265">
                  <c:v>4.7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4.4000000000000004</c:v>
                </c:pt>
                <c:pt idx="270">
                  <c:v>4.3</c:v>
                </c:pt>
                <c:pt idx="271">
                  <c:v>4.4000000000000004</c:v>
                </c:pt>
                <c:pt idx="272">
                  <c:v>4.2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4.0999999999999996</c:v>
                </c:pt>
                <c:pt idx="278">
                  <c:v>4.0999999999999996</c:v>
                </c:pt>
                <c:pt idx="279">
                  <c:v>3.9</c:v>
                </c:pt>
                <c:pt idx="280">
                  <c:v>3.8</c:v>
                </c:pt>
                <c:pt idx="281">
                  <c:v>4</c:v>
                </c:pt>
                <c:pt idx="282">
                  <c:v>3.9</c:v>
                </c:pt>
                <c:pt idx="283">
                  <c:v>3.9</c:v>
                </c:pt>
                <c:pt idx="284">
                  <c:v>3.7</c:v>
                </c:pt>
                <c:pt idx="285">
                  <c:v>3.8</c:v>
                </c:pt>
                <c:pt idx="286">
                  <c:v>3.7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3.8</c:v>
                </c:pt>
                <c:pt idx="291">
                  <c:v>3.6</c:v>
                </c:pt>
                <c:pt idx="292">
                  <c:v>3.6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3.5</c:v>
                </c:pt>
                <c:pt idx="297">
                  <c:v>3.6</c:v>
                </c:pt>
                <c:pt idx="298">
                  <c:v>3.5</c:v>
                </c:pt>
                <c:pt idx="299">
                  <c:v>3.5</c:v>
                </c:pt>
                <c:pt idx="300">
                  <c:v>3.5</c:v>
                </c:pt>
                <c:pt idx="301">
                  <c:v>3.5</c:v>
                </c:pt>
                <c:pt idx="302">
                  <c:v>4.4000000000000004</c:v>
                </c:pt>
                <c:pt idx="303">
                  <c:v>14.7</c:v>
                </c:pt>
                <c:pt idx="304">
                  <c:v>13.2</c:v>
                </c:pt>
                <c:pt idx="305">
                  <c:v>11</c:v>
                </c:pt>
                <c:pt idx="306">
                  <c:v>10.199999999999999</c:v>
                </c:pt>
                <c:pt idx="307">
                  <c:v>8.4</c:v>
                </c:pt>
                <c:pt idx="308">
                  <c:v>7.9</c:v>
                </c:pt>
                <c:pt idx="309">
                  <c:v>6.9</c:v>
                </c:pt>
                <c:pt idx="310">
                  <c:v>6.7</c:v>
                </c:pt>
                <c:pt idx="311">
                  <c:v>6.7</c:v>
                </c:pt>
                <c:pt idx="312">
                  <c:v>6.3</c:v>
                </c:pt>
                <c:pt idx="313">
                  <c:v>6.2</c:v>
                </c:pt>
                <c:pt idx="314">
                  <c:v>6.1</c:v>
                </c:pt>
                <c:pt idx="315">
                  <c:v>6.1</c:v>
                </c:pt>
                <c:pt idx="316">
                  <c:v>5.8</c:v>
                </c:pt>
                <c:pt idx="317">
                  <c:v>5.9</c:v>
                </c:pt>
                <c:pt idx="318">
                  <c:v>5.4</c:v>
                </c:pt>
                <c:pt idx="319">
                  <c:v>5.2</c:v>
                </c:pt>
                <c:pt idx="320">
                  <c:v>4.8</c:v>
                </c:pt>
                <c:pt idx="321">
                  <c:v>4.5</c:v>
                </c:pt>
                <c:pt idx="322">
                  <c:v>4.2</c:v>
                </c:pt>
                <c:pt idx="323">
                  <c:v>3.9</c:v>
                </c:pt>
                <c:pt idx="324">
                  <c:v>4</c:v>
                </c:pt>
                <c:pt idx="325">
                  <c:v>3.8</c:v>
                </c:pt>
                <c:pt idx="326">
                  <c:v>3.6</c:v>
                </c:pt>
                <c:pt idx="327">
                  <c:v>3.6</c:v>
                </c:pt>
                <c:pt idx="328">
                  <c:v>3.6</c:v>
                </c:pt>
                <c:pt idx="329">
                  <c:v>3.6</c:v>
                </c:pt>
                <c:pt idx="330">
                  <c:v>3.5</c:v>
                </c:pt>
                <c:pt idx="331">
                  <c:v>3.7</c:v>
                </c:pt>
                <c:pt idx="332">
                  <c:v>3.5</c:v>
                </c:pt>
                <c:pt idx="333">
                  <c:v>3.7</c:v>
                </c:pt>
                <c:pt idx="334">
                  <c:v>3.6</c:v>
                </c:pt>
                <c:pt idx="335">
                  <c:v>3.5</c:v>
                </c:pt>
                <c:pt idx="336">
                  <c:v>3.4</c:v>
                </c:pt>
                <c:pt idx="337">
                  <c:v>3.6</c:v>
                </c:pt>
                <c:pt idx="338">
                  <c:v>3.5</c:v>
                </c:pt>
                <c:pt idx="339">
                  <c:v>3.4</c:v>
                </c:pt>
                <c:pt idx="340">
                  <c:v>3.7</c:v>
                </c:pt>
                <c:pt idx="341">
                  <c:v>3.6</c:v>
                </c:pt>
                <c:pt idx="342">
                  <c:v>3.5</c:v>
                </c:pt>
                <c:pt idx="343">
                  <c:v>3.8</c:v>
                </c:pt>
                <c:pt idx="344">
                  <c:v>3.8</c:v>
                </c:pt>
                <c:pt idx="345">
                  <c:v>3.8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3.9</c:v>
                </c:pt>
                <c:pt idx="350">
                  <c:v>3.9</c:v>
                </c:pt>
                <c:pt idx="351">
                  <c:v>3.9</c:v>
                </c:pt>
                <c:pt idx="352">
                  <c:v>4</c:v>
                </c:pt>
                <c:pt idx="353">
                  <c:v>4.0999999999999996</c:v>
                </c:pt>
                <c:pt idx="354">
                  <c:v>4.2</c:v>
                </c:pt>
                <c:pt idx="355">
                  <c:v>4.2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4.2</c:v>
                </c:pt>
                <c:pt idx="359">
                  <c:v>4.0999999999999996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4.2</c:v>
                </c:pt>
                <c:pt idx="363">
                  <c:v>4.2</c:v>
                </c:pt>
                <c:pt idx="364">
                  <c:v>4.2</c:v>
                </c:pt>
                <c:pt idx="365">
                  <c:v>4.0999999999999996</c:v>
                </c:pt>
                <c:pt idx="366">
                  <c:v>4.2</c:v>
                </c:pt>
                <c:pt idx="367">
                  <c:v>4.3</c:v>
                </c:pt>
                <c:pt idx="368">
                  <c:v>4.4000000000000004</c:v>
                </c:pt>
                <c:pt idx="369">
                  <c:v>4.5</c:v>
                </c:pt>
                <c:pt idx="370">
                  <c:v>4.5999999999999996</c:v>
                </c:pt>
                <c:pt idx="371">
                  <c:v>4.4000000000000004</c:v>
                </c:pt>
                <c:pt idx="37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78680"/>
        <c:axId val="1"/>
      </c:areaChart>
      <c:lineChart>
        <c:grouping val="standard"/>
        <c:varyColors val="0"/>
        <c:ser>
          <c:idx val="4"/>
          <c:order val="2"/>
          <c:tx>
            <c:strRef>
              <c:f>Sheet1!$F$1</c:f>
              <c:strCache>
                <c:ptCount val="1"/>
                <c:pt idx="0">
                  <c:v>4.5% Full Employment Target (Left Axis)</c:v>
                </c:pt>
              </c:strCache>
            </c:strRef>
          </c:tx>
          <c:spPr>
            <a:ln w="4566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Sheet1!$F$2:$F$380</c:f>
              <c:numCache>
                <c:formatCode>General</c:formatCode>
                <c:ptCount val="379"/>
                <c:pt idx="0">
                  <c:v>5.4</c:v>
                </c:pt>
                <c:pt idx="1">
                  <c:v>5.4</c:v>
                </c:pt>
                <c:pt idx="2">
                  <c:v>5.4</c:v>
                </c:pt>
                <c:pt idx="3">
                  <c:v>5.4</c:v>
                </c:pt>
                <c:pt idx="4">
                  <c:v>5.4</c:v>
                </c:pt>
                <c:pt idx="5">
                  <c:v>5.4</c:v>
                </c:pt>
                <c:pt idx="6">
                  <c:v>5.4</c:v>
                </c:pt>
                <c:pt idx="7">
                  <c:v>5.4</c:v>
                </c:pt>
                <c:pt idx="8">
                  <c:v>5.4</c:v>
                </c:pt>
                <c:pt idx="9">
                  <c:v>5.4</c:v>
                </c:pt>
                <c:pt idx="10">
                  <c:v>5.4</c:v>
                </c:pt>
                <c:pt idx="11">
                  <c:v>5.4</c:v>
                </c:pt>
                <c:pt idx="12">
                  <c:v>5.4</c:v>
                </c:pt>
                <c:pt idx="13">
                  <c:v>5.4</c:v>
                </c:pt>
                <c:pt idx="14">
                  <c:v>5.4</c:v>
                </c:pt>
                <c:pt idx="15">
                  <c:v>5.4</c:v>
                </c:pt>
                <c:pt idx="16">
                  <c:v>5.4</c:v>
                </c:pt>
                <c:pt idx="17">
                  <c:v>5.4</c:v>
                </c:pt>
                <c:pt idx="18">
                  <c:v>5.4</c:v>
                </c:pt>
                <c:pt idx="19">
                  <c:v>5.4</c:v>
                </c:pt>
                <c:pt idx="20">
                  <c:v>5.4</c:v>
                </c:pt>
                <c:pt idx="21">
                  <c:v>5.4</c:v>
                </c:pt>
                <c:pt idx="22">
                  <c:v>5.4</c:v>
                </c:pt>
                <c:pt idx="23">
                  <c:v>5.4</c:v>
                </c:pt>
                <c:pt idx="24">
                  <c:v>5.4</c:v>
                </c:pt>
                <c:pt idx="25">
                  <c:v>5.4</c:v>
                </c:pt>
                <c:pt idx="26">
                  <c:v>5.4</c:v>
                </c:pt>
                <c:pt idx="27">
                  <c:v>5.4</c:v>
                </c:pt>
                <c:pt idx="28">
                  <c:v>5.4</c:v>
                </c:pt>
                <c:pt idx="29">
                  <c:v>5.4</c:v>
                </c:pt>
                <c:pt idx="30">
                  <c:v>5.4</c:v>
                </c:pt>
                <c:pt idx="31">
                  <c:v>5.4</c:v>
                </c:pt>
                <c:pt idx="32">
                  <c:v>5.4</c:v>
                </c:pt>
                <c:pt idx="33">
                  <c:v>5.4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5.3</c:v>
                </c:pt>
                <c:pt idx="38">
                  <c:v>5.3</c:v>
                </c:pt>
                <c:pt idx="39">
                  <c:v>5.3</c:v>
                </c:pt>
                <c:pt idx="40">
                  <c:v>5.3</c:v>
                </c:pt>
                <c:pt idx="41">
                  <c:v>5.3</c:v>
                </c:pt>
                <c:pt idx="42">
                  <c:v>5.3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5.3</c:v>
                </c:pt>
                <c:pt idx="47">
                  <c:v>5.3</c:v>
                </c:pt>
                <c:pt idx="48">
                  <c:v>5.3</c:v>
                </c:pt>
                <c:pt idx="49">
                  <c:v>5.3</c:v>
                </c:pt>
                <c:pt idx="50">
                  <c:v>5.3</c:v>
                </c:pt>
                <c:pt idx="51">
                  <c:v>5.3</c:v>
                </c:pt>
                <c:pt idx="52">
                  <c:v>5.3</c:v>
                </c:pt>
                <c:pt idx="53">
                  <c:v>5.3</c:v>
                </c:pt>
                <c:pt idx="54">
                  <c:v>5.3</c:v>
                </c:pt>
                <c:pt idx="55">
                  <c:v>5.3</c:v>
                </c:pt>
                <c:pt idx="56">
                  <c:v>5.3</c:v>
                </c:pt>
                <c:pt idx="57">
                  <c:v>5.3</c:v>
                </c:pt>
                <c:pt idx="58">
                  <c:v>5.3</c:v>
                </c:pt>
                <c:pt idx="59">
                  <c:v>5.3</c:v>
                </c:pt>
                <c:pt idx="60">
                  <c:v>5.2</c:v>
                </c:pt>
                <c:pt idx="61">
                  <c:v>5.2</c:v>
                </c:pt>
                <c:pt idx="62">
                  <c:v>5.2</c:v>
                </c:pt>
                <c:pt idx="63">
                  <c:v>5.2</c:v>
                </c:pt>
                <c:pt idx="64">
                  <c:v>5.2</c:v>
                </c:pt>
                <c:pt idx="65">
                  <c:v>5.2</c:v>
                </c:pt>
                <c:pt idx="66">
                  <c:v>5.2</c:v>
                </c:pt>
                <c:pt idx="67">
                  <c:v>5.2</c:v>
                </c:pt>
                <c:pt idx="68">
                  <c:v>5.2</c:v>
                </c:pt>
                <c:pt idx="69">
                  <c:v>5.2</c:v>
                </c:pt>
                <c:pt idx="70">
                  <c:v>5.2</c:v>
                </c:pt>
                <c:pt idx="71">
                  <c:v>5.2</c:v>
                </c:pt>
                <c:pt idx="72">
                  <c:v>5.2</c:v>
                </c:pt>
                <c:pt idx="73">
                  <c:v>5.2</c:v>
                </c:pt>
                <c:pt idx="74">
                  <c:v>5.2</c:v>
                </c:pt>
                <c:pt idx="75">
                  <c:v>5.2</c:v>
                </c:pt>
                <c:pt idx="76">
                  <c:v>5.2</c:v>
                </c:pt>
                <c:pt idx="77">
                  <c:v>5.2</c:v>
                </c:pt>
                <c:pt idx="78">
                  <c:v>5.2</c:v>
                </c:pt>
                <c:pt idx="79">
                  <c:v>5.2</c:v>
                </c:pt>
                <c:pt idx="80">
                  <c:v>5.2</c:v>
                </c:pt>
                <c:pt idx="81">
                  <c:v>5.2</c:v>
                </c:pt>
                <c:pt idx="82">
                  <c:v>5.2</c:v>
                </c:pt>
                <c:pt idx="83">
                  <c:v>5.2</c:v>
                </c:pt>
                <c:pt idx="84">
                  <c:v>5.0999999999999996</c:v>
                </c:pt>
                <c:pt idx="85">
                  <c:v>5.0999999999999996</c:v>
                </c:pt>
                <c:pt idx="86">
                  <c:v>5.0999999999999996</c:v>
                </c:pt>
                <c:pt idx="87">
                  <c:v>5.0999999999999996</c:v>
                </c:pt>
                <c:pt idx="88">
                  <c:v>5.0999999999999996</c:v>
                </c:pt>
                <c:pt idx="89">
                  <c:v>5.0999999999999996</c:v>
                </c:pt>
                <c:pt idx="90">
                  <c:v>5.0999999999999996</c:v>
                </c:pt>
                <c:pt idx="91">
                  <c:v>5.0999999999999996</c:v>
                </c:pt>
                <c:pt idx="92">
                  <c:v>5.0999999999999996</c:v>
                </c:pt>
                <c:pt idx="93">
                  <c:v>5.0999999999999996</c:v>
                </c:pt>
                <c:pt idx="94">
                  <c:v>5.0999999999999996</c:v>
                </c:pt>
                <c:pt idx="95">
                  <c:v>5.0999999999999996</c:v>
                </c:pt>
                <c:pt idx="96">
                  <c:v>5.0999999999999996</c:v>
                </c:pt>
                <c:pt idx="97">
                  <c:v>5.0999999999999996</c:v>
                </c:pt>
                <c:pt idx="98">
                  <c:v>5.0999999999999996</c:v>
                </c:pt>
                <c:pt idx="99">
                  <c:v>5.0999999999999996</c:v>
                </c:pt>
                <c:pt idx="100">
                  <c:v>5.0999999999999996</c:v>
                </c:pt>
                <c:pt idx="101">
                  <c:v>5.0999999999999996</c:v>
                </c:pt>
                <c:pt idx="102">
                  <c:v>5.0999999999999996</c:v>
                </c:pt>
                <c:pt idx="103">
                  <c:v>5.0999999999999996</c:v>
                </c:pt>
                <c:pt idx="104">
                  <c:v>5.0999999999999996</c:v>
                </c:pt>
                <c:pt idx="105">
                  <c:v>5.0999999999999996</c:v>
                </c:pt>
                <c:pt idx="106">
                  <c:v>5.0999999999999996</c:v>
                </c:pt>
                <c:pt idx="107">
                  <c:v>5.0999999999999996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4.9000000000000004</c:v>
                </c:pt>
                <c:pt idx="145">
                  <c:v>4.9000000000000004</c:v>
                </c:pt>
                <c:pt idx="146">
                  <c:v>4.9000000000000004</c:v>
                </c:pt>
                <c:pt idx="147">
                  <c:v>4.9000000000000004</c:v>
                </c:pt>
                <c:pt idx="148">
                  <c:v>4.9000000000000004</c:v>
                </c:pt>
                <c:pt idx="149">
                  <c:v>4.9000000000000004</c:v>
                </c:pt>
                <c:pt idx="150">
                  <c:v>4.9000000000000004</c:v>
                </c:pt>
                <c:pt idx="151">
                  <c:v>4.9000000000000004</c:v>
                </c:pt>
                <c:pt idx="152">
                  <c:v>4.9000000000000004</c:v>
                </c:pt>
                <c:pt idx="153">
                  <c:v>4.9000000000000004</c:v>
                </c:pt>
                <c:pt idx="154">
                  <c:v>4.9000000000000004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4.9000000000000004</c:v>
                </c:pt>
                <c:pt idx="159">
                  <c:v>4.9000000000000004</c:v>
                </c:pt>
                <c:pt idx="160">
                  <c:v>4.9000000000000004</c:v>
                </c:pt>
                <c:pt idx="161">
                  <c:v>4.9000000000000004</c:v>
                </c:pt>
                <c:pt idx="162">
                  <c:v>4.9000000000000004</c:v>
                </c:pt>
                <c:pt idx="163">
                  <c:v>4.9000000000000004</c:v>
                </c:pt>
                <c:pt idx="164">
                  <c:v>4.9000000000000004</c:v>
                </c:pt>
                <c:pt idx="165">
                  <c:v>4.9000000000000004</c:v>
                </c:pt>
                <c:pt idx="166">
                  <c:v>4.9000000000000004</c:v>
                </c:pt>
                <c:pt idx="167">
                  <c:v>4.9000000000000004</c:v>
                </c:pt>
                <c:pt idx="168">
                  <c:v>4.9000000000000004</c:v>
                </c:pt>
                <c:pt idx="169">
                  <c:v>4.9000000000000004</c:v>
                </c:pt>
                <c:pt idx="170">
                  <c:v>4.9000000000000004</c:v>
                </c:pt>
                <c:pt idx="171">
                  <c:v>4.9000000000000004</c:v>
                </c:pt>
                <c:pt idx="172">
                  <c:v>4.9000000000000004</c:v>
                </c:pt>
                <c:pt idx="173">
                  <c:v>4.9000000000000004</c:v>
                </c:pt>
                <c:pt idx="174">
                  <c:v>4.9000000000000004</c:v>
                </c:pt>
                <c:pt idx="175">
                  <c:v>4.9000000000000004</c:v>
                </c:pt>
                <c:pt idx="176">
                  <c:v>4.9000000000000004</c:v>
                </c:pt>
                <c:pt idx="177">
                  <c:v>4.9000000000000004</c:v>
                </c:pt>
                <c:pt idx="178">
                  <c:v>4.9000000000000004</c:v>
                </c:pt>
                <c:pt idx="179">
                  <c:v>4.9000000000000004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5.0999999999999996</c:v>
                </c:pt>
                <c:pt idx="193">
                  <c:v>5.0999999999999996</c:v>
                </c:pt>
                <c:pt idx="194">
                  <c:v>5.0999999999999996</c:v>
                </c:pt>
                <c:pt idx="195">
                  <c:v>5.0999999999999996</c:v>
                </c:pt>
                <c:pt idx="196">
                  <c:v>5.0999999999999996</c:v>
                </c:pt>
                <c:pt idx="197">
                  <c:v>5.0999999999999996</c:v>
                </c:pt>
                <c:pt idx="198">
                  <c:v>5.0999999999999996</c:v>
                </c:pt>
                <c:pt idx="199">
                  <c:v>5.0999999999999996</c:v>
                </c:pt>
                <c:pt idx="200">
                  <c:v>5.0999999999999996</c:v>
                </c:pt>
                <c:pt idx="201">
                  <c:v>5.0999999999999996</c:v>
                </c:pt>
                <c:pt idx="202">
                  <c:v>5.0999999999999996</c:v>
                </c:pt>
                <c:pt idx="203">
                  <c:v>5.0999999999999996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4.9000000000000004</c:v>
                </c:pt>
                <c:pt idx="217">
                  <c:v>4.9000000000000004</c:v>
                </c:pt>
                <c:pt idx="218">
                  <c:v>4.9000000000000004</c:v>
                </c:pt>
                <c:pt idx="219">
                  <c:v>4.9000000000000004</c:v>
                </c:pt>
                <c:pt idx="220">
                  <c:v>4.9000000000000004</c:v>
                </c:pt>
                <c:pt idx="221">
                  <c:v>4.9000000000000004</c:v>
                </c:pt>
                <c:pt idx="222">
                  <c:v>4.9000000000000004</c:v>
                </c:pt>
                <c:pt idx="223">
                  <c:v>4.9000000000000004</c:v>
                </c:pt>
                <c:pt idx="224">
                  <c:v>4.9000000000000004</c:v>
                </c:pt>
                <c:pt idx="225">
                  <c:v>4.9000000000000004</c:v>
                </c:pt>
                <c:pt idx="226">
                  <c:v>4.9000000000000004</c:v>
                </c:pt>
                <c:pt idx="227">
                  <c:v>4.9000000000000004</c:v>
                </c:pt>
                <c:pt idx="228">
                  <c:v>4.8</c:v>
                </c:pt>
                <c:pt idx="229">
                  <c:v>4.8</c:v>
                </c:pt>
                <c:pt idx="230">
                  <c:v>4.8</c:v>
                </c:pt>
                <c:pt idx="231">
                  <c:v>4.8</c:v>
                </c:pt>
                <c:pt idx="232">
                  <c:v>4.8</c:v>
                </c:pt>
                <c:pt idx="233">
                  <c:v>4.8</c:v>
                </c:pt>
                <c:pt idx="234">
                  <c:v>4.8</c:v>
                </c:pt>
                <c:pt idx="235">
                  <c:v>4.8</c:v>
                </c:pt>
                <c:pt idx="236">
                  <c:v>4.8</c:v>
                </c:pt>
                <c:pt idx="237">
                  <c:v>4.8</c:v>
                </c:pt>
                <c:pt idx="238">
                  <c:v>4.8</c:v>
                </c:pt>
                <c:pt idx="239">
                  <c:v>4.8</c:v>
                </c:pt>
                <c:pt idx="240">
                  <c:v>4.7</c:v>
                </c:pt>
                <c:pt idx="241">
                  <c:v>4.7</c:v>
                </c:pt>
                <c:pt idx="242">
                  <c:v>4.7</c:v>
                </c:pt>
                <c:pt idx="243">
                  <c:v>4.7</c:v>
                </c:pt>
                <c:pt idx="244">
                  <c:v>4.7</c:v>
                </c:pt>
                <c:pt idx="245">
                  <c:v>4.7</c:v>
                </c:pt>
                <c:pt idx="246">
                  <c:v>4.7</c:v>
                </c:pt>
                <c:pt idx="247">
                  <c:v>4.7</c:v>
                </c:pt>
                <c:pt idx="248">
                  <c:v>4.7</c:v>
                </c:pt>
                <c:pt idx="249">
                  <c:v>4.7</c:v>
                </c:pt>
                <c:pt idx="250">
                  <c:v>4.7</c:v>
                </c:pt>
                <c:pt idx="251">
                  <c:v>4.7</c:v>
                </c:pt>
                <c:pt idx="252">
                  <c:v>4.5999999999999996</c:v>
                </c:pt>
                <c:pt idx="253">
                  <c:v>4.5999999999999996</c:v>
                </c:pt>
                <c:pt idx="254">
                  <c:v>4.5999999999999996</c:v>
                </c:pt>
                <c:pt idx="255">
                  <c:v>4.5999999999999996</c:v>
                </c:pt>
                <c:pt idx="256">
                  <c:v>4.5999999999999996</c:v>
                </c:pt>
                <c:pt idx="257">
                  <c:v>4.5999999999999996</c:v>
                </c:pt>
                <c:pt idx="258">
                  <c:v>4.5999999999999996</c:v>
                </c:pt>
                <c:pt idx="259">
                  <c:v>4.5999999999999996</c:v>
                </c:pt>
                <c:pt idx="260">
                  <c:v>4.5999999999999996</c:v>
                </c:pt>
                <c:pt idx="261">
                  <c:v>4.5999999999999996</c:v>
                </c:pt>
                <c:pt idx="262">
                  <c:v>4.5999999999999996</c:v>
                </c:pt>
                <c:pt idx="263">
                  <c:v>4.5999999999999996</c:v>
                </c:pt>
                <c:pt idx="264">
                  <c:v>4.5999999999999996</c:v>
                </c:pt>
                <c:pt idx="265">
                  <c:v>4.5999999999999996</c:v>
                </c:pt>
                <c:pt idx="266">
                  <c:v>4.5999999999999996</c:v>
                </c:pt>
                <c:pt idx="267">
                  <c:v>4.5999999999999996</c:v>
                </c:pt>
                <c:pt idx="268">
                  <c:v>4.5999999999999996</c:v>
                </c:pt>
                <c:pt idx="269">
                  <c:v>4.5999999999999996</c:v>
                </c:pt>
                <c:pt idx="270">
                  <c:v>4.5999999999999996</c:v>
                </c:pt>
                <c:pt idx="271">
                  <c:v>4.5999999999999996</c:v>
                </c:pt>
                <c:pt idx="272">
                  <c:v>4.5999999999999996</c:v>
                </c:pt>
                <c:pt idx="273">
                  <c:v>4.5999999999999996</c:v>
                </c:pt>
                <c:pt idx="274">
                  <c:v>4.5999999999999996</c:v>
                </c:pt>
                <c:pt idx="275">
                  <c:v>4.5999999999999996</c:v>
                </c:pt>
                <c:pt idx="276">
                  <c:v>4.5999999999999996</c:v>
                </c:pt>
                <c:pt idx="277">
                  <c:v>4.5999999999999996</c:v>
                </c:pt>
                <c:pt idx="278">
                  <c:v>4.5999999999999996</c:v>
                </c:pt>
                <c:pt idx="279">
                  <c:v>4.5999999999999996</c:v>
                </c:pt>
                <c:pt idx="280">
                  <c:v>4.5999999999999996</c:v>
                </c:pt>
                <c:pt idx="281">
                  <c:v>4.5999999999999996</c:v>
                </c:pt>
                <c:pt idx="282">
                  <c:v>4.5999999999999996</c:v>
                </c:pt>
                <c:pt idx="283">
                  <c:v>4.5999999999999996</c:v>
                </c:pt>
                <c:pt idx="284">
                  <c:v>4.5999999999999996</c:v>
                </c:pt>
                <c:pt idx="285">
                  <c:v>4.5999999999999996</c:v>
                </c:pt>
                <c:pt idx="286">
                  <c:v>4.5999999999999996</c:v>
                </c:pt>
                <c:pt idx="287">
                  <c:v>4.5999999999999996</c:v>
                </c:pt>
                <c:pt idx="288">
                  <c:v>4.5999999999999996</c:v>
                </c:pt>
                <c:pt idx="289">
                  <c:v>4.5999999999999996</c:v>
                </c:pt>
                <c:pt idx="290">
                  <c:v>4.5999999999999996</c:v>
                </c:pt>
                <c:pt idx="291">
                  <c:v>4.5999999999999996</c:v>
                </c:pt>
                <c:pt idx="292">
                  <c:v>4.5999999999999996</c:v>
                </c:pt>
                <c:pt idx="293">
                  <c:v>4.5999999999999996</c:v>
                </c:pt>
                <c:pt idx="294">
                  <c:v>4.5999999999999996</c:v>
                </c:pt>
                <c:pt idx="295">
                  <c:v>4.5999999999999996</c:v>
                </c:pt>
                <c:pt idx="296">
                  <c:v>4.5999999999999996</c:v>
                </c:pt>
                <c:pt idx="297">
                  <c:v>4.5999999999999996</c:v>
                </c:pt>
                <c:pt idx="298">
                  <c:v>4.5999999999999996</c:v>
                </c:pt>
                <c:pt idx="299">
                  <c:v>4.5999999999999996</c:v>
                </c:pt>
                <c:pt idx="300">
                  <c:v>4.5</c:v>
                </c:pt>
                <c:pt idx="301">
                  <c:v>4.5</c:v>
                </c:pt>
                <c:pt idx="302">
                  <c:v>4.5</c:v>
                </c:pt>
                <c:pt idx="303">
                  <c:v>4.5</c:v>
                </c:pt>
                <c:pt idx="304">
                  <c:v>4.5</c:v>
                </c:pt>
                <c:pt idx="305">
                  <c:v>4.5</c:v>
                </c:pt>
                <c:pt idx="306">
                  <c:v>4.5</c:v>
                </c:pt>
                <c:pt idx="307">
                  <c:v>4.5</c:v>
                </c:pt>
                <c:pt idx="308">
                  <c:v>4.5</c:v>
                </c:pt>
                <c:pt idx="309">
                  <c:v>4.5</c:v>
                </c:pt>
                <c:pt idx="310">
                  <c:v>4.5</c:v>
                </c:pt>
                <c:pt idx="311">
                  <c:v>4.5</c:v>
                </c:pt>
                <c:pt idx="312">
                  <c:v>4.5</c:v>
                </c:pt>
                <c:pt idx="313">
                  <c:v>4.5</c:v>
                </c:pt>
                <c:pt idx="314">
                  <c:v>4.5</c:v>
                </c:pt>
                <c:pt idx="315">
                  <c:v>4.5</c:v>
                </c:pt>
                <c:pt idx="316">
                  <c:v>4.5</c:v>
                </c:pt>
                <c:pt idx="317">
                  <c:v>4.5</c:v>
                </c:pt>
                <c:pt idx="318">
                  <c:v>4.5</c:v>
                </c:pt>
                <c:pt idx="319">
                  <c:v>4.5</c:v>
                </c:pt>
                <c:pt idx="320">
                  <c:v>4.5</c:v>
                </c:pt>
                <c:pt idx="321">
                  <c:v>4.5</c:v>
                </c:pt>
                <c:pt idx="322">
                  <c:v>4.5</c:v>
                </c:pt>
                <c:pt idx="323">
                  <c:v>4.5</c:v>
                </c:pt>
                <c:pt idx="324">
                  <c:v>4.5</c:v>
                </c:pt>
                <c:pt idx="325">
                  <c:v>4.5</c:v>
                </c:pt>
                <c:pt idx="326">
                  <c:v>4.5</c:v>
                </c:pt>
                <c:pt idx="327">
                  <c:v>4.5</c:v>
                </c:pt>
                <c:pt idx="328">
                  <c:v>4.5</c:v>
                </c:pt>
                <c:pt idx="329">
                  <c:v>4.5</c:v>
                </c:pt>
                <c:pt idx="330">
                  <c:v>4.5</c:v>
                </c:pt>
                <c:pt idx="331">
                  <c:v>4.5</c:v>
                </c:pt>
                <c:pt idx="332">
                  <c:v>4.5</c:v>
                </c:pt>
                <c:pt idx="333">
                  <c:v>4.5</c:v>
                </c:pt>
                <c:pt idx="334">
                  <c:v>4.5</c:v>
                </c:pt>
                <c:pt idx="335">
                  <c:v>4.5</c:v>
                </c:pt>
                <c:pt idx="336">
                  <c:v>4.5</c:v>
                </c:pt>
                <c:pt idx="337">
                  <c:v>4.5</c:v>
                </c:pt>
                <c:pt idx="338">
                  <c:v>4.5</c:v>
                </c:pt>
                <c:pt idx="339">
                  <c:v>4.5</c:v>
                </c:pt>
                <c:pt idx="340">
                  <c:v>4.5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</c:v>
                </c:pt>
                <c:pt idx="345">
                  <c:v>4.5</c:v>
                </c:pt>
                <c:pt idx="346">
                  <c:v>4.5</c:v>
                </c:pt>
                <c:pt idx="347">
                  <c:v>4.5</c:v>
                </c:pt>
                <c:pt idx="348">
                  <c:v>4.5</c:v>
                </c:pt>
                <c:pt idx="349">
                  <c:v>4.5</c:v>
                </c:pt>
                <c:pt idx="350">
                  <c:v>4.5</c:v>
                </c:pt>
                <c:pt idx="351">
                  <c:v>4.5</c:v>
                </c:pt>
                <c:pt idx="352">
                  <c:v>4.5</c:v>
                </c:pt>
                <c:pt idx="353">
                  <c:v>4.5</c:v>
                </c:pt>
                <c:pt idx="354">
                  <c:v>4.5</c:v>
                </c:pt>
                <c:pt idx="355">
                  <c:v>4.5</c:v>
                </c:pt>
                <c:pt idx="356">
                  <c:v>4.5</c:v>
                </c:pt>
                <c:pt idx="357">
                  <c:v>4.5</c:v>
                </c:pt>
                <c:pt idx="358">
                  <c:v>4.5</c:v>
                </c:pt>
                <c:pt idx="359">
                  <c:v>4.5</c:v>
                </c:pt>
                <c:pt idx="360">
                  <c:v>4.5</c:v>
                </c:pt>
                <c:pt idx="361">
                  <c:v>4.5</c:v>
                </c:pt>
                <c:pt idx="362">
                  <c:v>4.5</c:v>
                </c:pt>
                <c:pt idx="363">
                  <c:v>4.5</c:v>
                </c:pt>
                <c:pt idx="364">
                  <c:v>4.5</c:v>
                </c:pt>
                <c:pt idx="365">
                  <c:v>4.5</c:v>
                </c:pt>
                <c:pt idx="366">
                  <c:v>4.5</c:v>
                </c:pt>
                <c:pt idx="367">
                  <c:v>4.5</c:v>
                </c:pt>
                <c:pt idx="368">
                  <c:v>4.5</c:v>
                </c:pt>
                <c:pt idx="369">
                  <c:v>4.5</c:v>
                </c:pt>
                <c:pt idx="370">
                  <c:v>4.5</c:v>
                </c:pt>
                <c:pt idx="371">
                  <c:v>4.5</c:v>
                </c:pt>
                <c:pt idx="372">
                  <c:v>4.5</c:v>
                </c:pt>
                <c:pt idx="373">
                  <c:v>4.5</c:v>
                </c:pt>
                <c:pt idx="374">
                  <c:v>4.5</c:v>
                </c:pt>
                <c:pt idx="375">
                  <c:v>4.5</c:v>
                </c:pt>
                <c:pt idx="376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978680"/>
        <c:axId val="1"/>
      </c:lineChart>
      <c:catAx>
        <c:axId val="2249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l"/>
        <c:majorGridlines>
          <c:spPr>
            <a:ln w="380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978680"/>
        <c:crosses val="autoZero"/>
        <c:crossBetween val="midCat"/>
        <c:majorUnit val="1"/>
        <c:minorUnit val="1"/>
      </c:valAx>
      <c:spPr>
        <a:noFill/>
        <a:ln w="15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549978972804375E-2"/>
          <c:y val="0.17449025238237298"/>
          <c:w val="0.37432474962568851"/>
          <c:h val="0.16766416460932715"/>
        </c:manualLayout>
      </c:layout>
      <c:overlay val="0"/>
      <c:spPr>
        <a:solidFill>
          <a:schemeClr val="bg1"/>
        </a:solidFill>
        <a:ln w="3805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660">
      <a:solidFill>
        <a:schemeClr val="tx1"/>
      </a:solidFill>
      <a:prstDash val="solid"/>
    </a:ln>
  </c:spPr>
  <c:txPr>
    <a:bodyPr/>
    <a:lstStyle/>
    <a:p>
      <a:pPr>
        <a:defRPr sz="2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Delinquency Rate
Versus
 Unemployment Rate </a:t>
            </a:r>
          </a:p>
        </c:rich>
      </c:tx>
      <c:layout>
        <c:manualLayout>
          <c:xMode val="edge"/>
          <c:yMode val="edge"/>
          <c:x val="0.32524271844660196"/>
          <c:y val="0"/>
        </c:manualLayout>
      </c:layout>
      <c:overlay val="0"/>
      <c:spPr>
        <a:noFill/>
        <a:ln w="30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42394822006472E-2"/>
          <c:y val="0.17077464788732394"/>
          <c:w val="0.83333333333333337"/>
          <c:h val="0.73415492957746475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4C93-8755-D17A274E511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Unemployment (Left Axis)</c:v>
                </c:pt>
              </c:strCache>
            </c:strRef>
          </c:tx>
          <c:spPr>
            <a:solidFill>
              <a:srgbClr val="CCFFFF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5.7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5.7</c:v>
                </c:pt>
                <c:pt idx="5">
                  <c:v>5.6</c:v>
                </c:pt>
                <c:pt idx="6">
                  <c:v>5.7</c:v>
                </c:pt>
                <c:pt idx="7">
                  <c:v>5.6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5.6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5.3</c:v>
                </c:pt>
                <c:pt idx="23">
                  <c:v>5.3</c:v>
                </c:pt>
                <c:pt idx="24">
                  <c:v>5.4</c:v>
                </c:pt>
                <c:pt idx="25">
                  <c:v>5.3</c:v>
                </c:pt>
                <c:pt idx="26">
                  <c:v>5.2</c:v>
                </c:pt>
                <c:pt idx="27">
                  <c:v>4.9000000000000004</c:v>
                </c:pt>
                <c:pt idx="28">
                  <c:v>4.8</c:v>
                </c:pt>
                <c:pt idx="29">
                  <c:v>5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4.3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4.3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3.9</c:v>
                </c:pt>
                <c:pt idx="64">
                  <c:v>4.0999999999999996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4</c:v>
                </c:pt>
                <c:pt idx="71">
                  <c:v>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4.4000000000000004</c:v>
                </c:pt>
                <c:pt idx="77">
                  <c:v>4.5</c:v>
                </c:pt>
                <c:pt idx="78">
                  <c:v>4.5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5.4</c:v>
                </c:pt>
                <c:pt idx="82">
                  <c:v>5.6</c:v>
                </c:pt>
                <c:pt idx="83">
                  <c:v>5.8</c:v>
                </c:pt>
                <c:pt idx="84" formatCode="#,##0.0_);[Red]\(#,##0.0\)">
                  <c:v>5.6</c:v>
                </c:pt>
                <c:pt idx="85">
                  <c:v>5.5</c:v>
                </c:pt>
                <c:pt idx="86">
                  <c:v>5.7</c:v>
                </c:pt>
                <c:pt idx="87">
                  <c:v>6</c:v>
                </c:pt>
                <c:pt idx="88">
                  <c:v>5.8</c:v>
                </c:pt>
                <c:pt idx="89">
                  <c:v>5.9</c:v>
                </c:pt>
                <c:pt idx="90">
                  <c:v>5.9</c:v>
                </c:pt>
                <c:pt idx="91">
                  <c:v>5.7</c:v>
                </c:pt>
                <c:pt idx="92">
                  <c:v>5.6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5.7</c:v>
                </c:pt>
                <c:pt idx="97">
                  <c:v>5.8</c:v>
                </c:pt>
                <c:pt idx="98">
                  <c:v>5.8</c:v>
                </c:pt>
                <c:pt idx="99">
                  <c:v>6</c:v>
                </c:pt>
                <c:pt idx="100">
                  <c:v>6.1</c:v>
                </c:pt>
                <c:pt idx="101">
                  <c:v>6.4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5.9</c:v>
                </c:pt>
                <c:pt idx="107">
                  <c:v>5.7</c:v>
                </c:pt>
                <c:pt idx="108">
                  <c:v>5.6</c:v>
                </c:pt>
                <c:pt idx="109">
                  <c:v>5.6</c:v>
                </c:pt>
                <c:pt idx="110">
                  <c:v>5.7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5.0999999999999996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4.9000000000000004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4.5999999999999996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4.7</c:v>
                </c:pt>
                <c:pt idx="140">
                  <c:v>4.5999999999999996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4.5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4.5999999999999996</c:v>
                </c:pt>
                <c:pt idx="151">
                  <c:v>4.5999999999999996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5.5</c:v>
                </c:pt>
                <c:pt idx="162">
                  <c:v>5.7</c:v>
                </c:pt>
                <c:pt idx="163">
                  <c:v>6.1</c:v>
                </c:pt>
                <c:pt idx="164">
                  <c:v>6.1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8.5</c:v>
                </c:pt>
                <c:pt idx="170">
                  <c:v>8.9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9.6999999999999993</c:v>
                </c:pt>
                <c:pt idx="176">
                  <c:v>9.8000000000000007</c:v>
                </c:pt>
                <c:pt idx="177">
                  <c:v>10.199999999999999</c:v>
                </c:pt>
                <c:pt idx="178">
                  <c:v>10</c:v>
                </c:pt>
                <c:pt idx="179">
                  <c:v>10</c:v>
                </c:pt>
                <c:pt idx="180">
                  <c:v>9.6999998000000005</c:v>
                </c:pt>
                <c:pt idx="181">
                  <c:v>9.6999998000000005</c:v>
                </c:pt>
                <c:pt idx="182">
                  <c:v>9.6999998000000005</c:v>
                </c:pt>
                <c:pt idx="183">
                  <c:v>9.8000001999999995</c:v>
                </c:pt>
                <c:pt idx="184">
                  <c:v>9.6000004000000008</c:v>
                </c:pt>
                <c:pt idx="185">
                  <c:v>9.5</c:v>
                </c:pt>
                <c:pt idx="186">
                  <c:v>9.5</c:v>
                </c:pt>
                <c:pt idx="187">
                  <c:v>9.6000004000000008</c:v>
                </c:pt>
                <c:pt idx="188">
                  <c:v>9.6000004000000008</c:v>
                </c:pt>
                <c:pt idx="189">
                  <c:v>9.6999998000000005</c:v>
                </c:pt>
                <c:pt idx="190">
                  <c:v>9.8000001999999995</c:v>
                </c:pt>
                <c:pt idx="191">
                  <c:v>9.3999995999999992</c:v>
                </c:pt>
                <c:pt idx="192">
                  <c:v>9</c:v>
                </c:pt>
                <c:pt idx="193">
                  <c:v>8.8999995999999992</c:v>
                </c:pt>
                <c:pt idx="194">
                  <c:v>8.8000001999999995</c:v>
                </c:pt>
                <c:pt idx="195">
                  <c:v>9</c:v>
                </c:pt>
                <c:pt idx="196">
                  <c:v>9</c:v>
                </c:pt>
                <c:pt idx="197">
                  <c:v>9.1</c:v>
                </c:pt>
                <c:pt idx="198">
                  <c:v>9.1</c:v>
                </c:pt>
                <c:pt idx="199">
                  <c:v>9.1</c:v>
                </c:pt>
                <c:pt idx="200">
                  <c:v>9</c:v>
                </c:pt>
                <c:pt idx="201">
                  <c:v>8.9</c:v>
                </c:pt>
                <c:pt idx="202">
                  <c:v>8.6999999999999993</c:v>
                </c:pt>
                <c:pt idx="203">
                  <c:v>8.5</c:v>
                </c:pt>
                <c:pt idx="204">
                  <c:v>8.3000000000000007</c:v>
                </c:pt>
                <c:pt idx="205">
                  <c:v>8.3000000000000007</c:v>
                </c:pt>
                <c:pt idx="206">
                  <c:v>8.1999999999999993</c:v>
                </c:pt>
                <c:pt idx="207">
                  <c:v>8.1</c:v>
                </c:pt>
                <c:pt idx="208">
                  <c:v>8.1999999999999993</c:v>
                </c:pt>
                <c:pt idx="209">
                  <c:v>8.1999999999999993</c:v>
                </c:pt>
                <c:pt idx="210">
                  <c:v>8.1999999999999993</c:v>
                </c:pt>
                <c:pt idx="211">
                  <c:v>8.1</c:v>
                </c:pt>
                <c:pt idx="212">
                  <c:v>7.8</c:v>
                </c:pt>
                <c:pt idx="213">
                  <c:v>7.9</c:v>
                </c:pt>
                <c:pt idx="214">
                  <c:v>7.8</c:v>
                </c:pt>
                <c:pt idx="215">
                  <c:v>7.8</c:v>
                </c:pt>
                <c:pt idx="216">
                  <c:v>7.9</c:v>
                </c:pt>
                <c:pt idx="217">
                  <c:v>7.7</c:v>
                </c:pt>
                <c:pt idx="218">
                  <c:v>7.6</c:v>
                </c:pt>
                <c:pt idx="219">
                  <c:v>7.5</c:v>
                </c:pt>
                <c:pt idx="220">
                  <c:v>7.6</c:v>
                </c:pt>
                <c:pt idx="221">
                  <c:v>7.6</c:v>
                </c:pt>
                <c:pt idx="222">
                  <c:v>7.4</c:v>
                </c:pt>
                <c:pt idx="223">
                  <c:v>7.3</c:v>
                </c:pt>
                <c:pt idx="224">
                  <c:v>7.2</c:v>
                </c:pt>
                <c:pt idx="225">
                  <c:v>7.3</c:v>
                </c:pt>
                <c:pt idx="226">
                  <c:v>7</c:v>
                </c:pt>
                <c:pt idx="227">
                  <c:v>6.7</c:v>
                </c:pt>
                <c:pt idx="228">
                  <c:v>6.6</c:v>
                </c:pt>
                <c:pt idx="229">
                  <c:v>6.7</c:v>
                </c:pt>
                <c:pt idx="230">
                  <c:v>6.7</c:v>
                </c:pt>
                <c:pt idx="231">
                  <c:v>6.3</c:v>
                </c:pt>
                <c:pt idx="232">
                  <c:v>6.3</c:v>
                </c:pt>
                <c:pt idx="233">
                  <c:v>6.1</c:v>
                </c:pt>
                <c:pt idx="234">
                  <c:v>6.2</c:v>
                </c:pt>
                <c:pt idx="235">
                  <c:v>6.1</c:v>
                </c:pt>
                <c:pt idx="236">
                  <c:v>5.9</c:v>
                </c:pt>
                <c:pt idx="237">
                  <c:v>5.7</c:v>
                </c:pt>
                <c:pt idx="238">
                  <c:v>5.8</c:v>
                </c:pt>
                <c:pt idx="239">
                  <c:v>5.6</c:v>
                </c:pt>
                <c:pt idx="240">
                  <c:v>5.7</c:v>
                </c:pt>
                <c:pt idx="241">
                  <c:v>5.5</c:v>
                </c:pt>
                <c:pt idx="242">
                  <c:v>5.5</c:v>
                </c:pt>
                <c:pt idx="243">
                  <c:v>5.4</c:v>
                </c:pt>
                <c:pt idx="244">
                  <c:v>5.5</c:v>
                </c:pt>
                <c:pt idx="245">
                  <c:v>5.3</c:v>
                </c:pt>
                <c:pt idx="246">
                  <c:v>5.3</c:v>
                </c:pt>
                <c:pt idx="247">
                  <c:v>5.0999999999999996</c:v>
                </c:pt>
                <c:pt idx="248">
                  <c:v>5.0999999999999996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4.9000000000000004</c:v>
                </c:pt>
                <c:pt idx="253">
                  <c:v>4.9000000000000004</c:v>
                </c:pt>
                <c:pt idx="254">
                  <c:v>5</c:v>
                </c:pt>
                <c:pt idx="255">
                  <c:v>5</c:v>
                </c:pt>
                <c:pt idx="256">
                  <c:v>4.7</c:v>
                </c:pt>
                <c:pt idx="257">
                  <c:v>4.9000000000000004</c:v>
                </c:pt>
                <c:pt idx="258">
                  <c:v>4.9000000000000004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4.9000000000000004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4.8</c:v>
                </c:pt>
                <c:pt idx="265">
                  <c:v>4.7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4.4000000000000004</c:v>
                </c:pt>
                <c:pt idx="270">
                  <c:v>4.3</c:v>
                </c:pt>
                <c:pt idx="271">
                  <c:v>4.4000000000000004</c:v>
                </c:pt>
                <c:pt idx="272">
                  <c:v>4.2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4.0999999999999996</c:v>
                </c:pt>
                <c:pt idx="278">
                  <c:v>4.0999999999999996</c:v>
                </c:pt>
                <c:pt idx="279">
                  <c:v>3.9</c:v>
                </c:pt>
                <c:pt idx="280">
                  <c:v>3.8</c:v>
                </c:pt>
                <c:pt idx="281">
                  <c:v>4</c:v>
                </c:pt>
                <c:pt idx="282">
                  <c:v>3.9</c:v>
                </c:pt>
                <c:pt idx="283">
                  <c:v>3.9</c:v>
                </c:pt>
                <c:pt idx="284">
                  <c:v>3.7</c:v>
                </c:pt>
                <c:pt idx="285">
                  <c:v>3.8</c:v>
                </c:pt>
                <c:pt idx="286">
                  <c:v>3.7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3.8</c:v>
                </c:pt>
                <c:pt idx="291">
                  <c:v>3.6</c:v>
                </c:pt>
                <c:pt idx="292">
                  <c:v>3.6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3.5</c:v>
                </c:pt>
                <c:pt idx="297">
                  <c:v>3.6</c:v>
                </c:pt>
                <c:pt idx="298">
                  <c:v>3.5</c:v>
                </c:pt>
                <c:pt idx="299">
                  <c:v>3.5</c:v>
                </c:pt>
                <c:pt idx="300">
                  <c:v>3.5</c:v>
                </c:pt>
                <c:pt idx="301">
                  <c:v>3.5</c:v>
                </c:pt>
                <c:pt idx="302">
                  <c:v>4.4000000000000004</c:v>
                </c:pt>
                <c:pt idx="303">
                  <c:v>14.7</c:v>
                </c:pt>
                <c:pt idx="304">
                  <c:v>13.2</c:v>
                </c:pt>
                <c:pt idx="305">
                  <c:v>11</c:v>
                </c:pt>
                <c:pt idx="306">
                  <c:v>10.199999999999999</c:v>
                </c:pt>
                <c:pt idx="307">
                  <c:v>8.4</c:v>
                </c:pt>
                <c:pt idx="308">
                  <c:v>7.9</c:v>
                </c:pt>
                <c:pt idx="309">
                  <c:v>6.9</c:v>
                </c:pt>
                <c:pt idx="310">
                  <c:v>6.7</c:v>
                </c:pt>
                <c:pt idx="311">
                  <c:v>6.7</c:v>
                </c:pt>
                <c:pt idx="312">
                  <c:v>6.3</c:v>
                </c:pt>
                <c:pt idx="313">
                  <c:v>6.2</c:v>
                </c:pt>
                <c:pt idx="314">
                  <c:v>6.1</c:v>
                </c:pt>
                <c:pt idx="315">
                  <c:v>6.1</c:v>
                </c:pt>
                <c:pt idx="316">
                  <c:v>5.8</c:v>
                </c:pt>
                <c:pt idx="317">
                  <c:v>5.9</c:v>
                </c:pt>
                <c:pt idx="318">
                  <c:v>5.4</c:v>
                </c:pt>
                <c:pt idx="319">
                  <c:v>5.2</c:v>
                </c:pt>
                <c:pt idx="320">
                  <c:v>4.8</c:v>
                </c:pt>
                <c:pt idx="321">
                  <c:v>4.5</c:v>
                </c:pt>
                <c:pt idx="322">
                  <c:v>4.2</c:v>
                </c:pt>
                <c:pt idx="323">
                  <c:v>3.9</c:v>
                </c:pt>
                <c:pt idx="324">
                  <c:v>4</c:v>
                </c:pt>
                <c:pt idx="325">
                  <c:v>3.8</c:v>
                </c:pt>
                <c:pt idx="326">
                  <c:v>3.6</c:v>
                </c:pt>
                <c:pt idx="327">
                  <c:v>3.6</c:v>
                </c:pt>
                <c:pt idx="328">
                  <c:v>3.6</c:v>
                </c:pt>
                <c:pt idx="329">
                  <c:v>3.6</c:v>
                </c:pt>
                <c:pt idx="330">
                  <c:v>3.5</c:v>
                </c:pt>
                <c:pt idx="331">
                  <c:v>3.7</c:v>
                </c:pt>
                <c:pt idx="332">
                  <c:v>3.5</c:v>
                </c:pt>
                <c:pt idx="333">
                  <c:v>3.7</c:v>
                </c:pt>
                <c:pt idx="334">
                  <c:v>3.6</c:v>
                </c:pt>
                <c:pt idx="335">
                  <c:v>3.5</c:v>
                </c:pt>
                <c:pt idx="336">
                  <c:v>3.4</c:v>
                </c:pt>
                <c:pt idx="337">
                  <c:v>3.6</c:v>
                </c:pt>
                <c:pt idx="338">
                  <c:v>3.5</c:v>
                </c:pt>
                <c:pt idx="339">
                  <c:v>3.4</c:v>
                </c:pt>
                <c:pt idx="340">
                  <c:v>3.7</c:v>
                </c:pt>
                <c:pt idx="341">
                  <c:v>3.6</c:v>
                </c:pt>
                <c:pt idx="342">
                  <c:v>3.5</c:v>
                </c:pt>
                <c:pt idx="343">
                  <c:v>3.8</c:v>
                </c:pt>
                <c:pt idx="344">
                  <c:v>3.8</c:v>
                </c:pt>
                <c:pt idx="345">
                  <c:v>3.8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3.9</c:v>
                </c:pt>
                <c:pt idx="350">
                  <c:v>3.9</c:v>
                </c:pt>
                <c:pt idx="351">
                  <c:v>3.9</c:v>
                </c:pt>
                <c:pt idx="352">
                  <c:v>4</c:v>
                </c:pt>
                <c:pt idx="353">
                  <c:v>4.0999999999999996</c:v>
                </c:pt>
                <c:pt idx="354">
                  <c:v>4.2</c:v>
                </c:pt>
                <c:pt idx="355">
                  <c:v>4.2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4.2</c:v>
                </c:pt>
                <c:pt idx="359">
                  <c:v>4.0999999999999996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4.2</c:v>
                </c:pt>
                <c:pt idx="363">
                  <c:v>4.2</c:v>
                </c:pt>
                <c:pt idx="364">
                  <c:v>4.2</c:v>
                </c:pt>
                <c:pt idx="365">
                  <c:v>4.0999999999999996</c:v>
                </c:pt>
                <c:pt idx="366">
                  <c:v>4.2</c:v>
                </c:pt>
                <c:pt idx="367">
                  <c:v>4.3</c:v>
                </c:pt>
                <c:pt idx="368">
                  <c:v>4.4000000000000004</c:v>
                </c:pt>
                <c:pt idx="369">
                  <c:v>4.5</c:v>
                </c:pt>
                <c:pt idx="370">
                  <c:v>4.5999999999999996</c:v>
                </c:pt>
                <c:pt idx="371">
                  <c:v>4.4000000000000004</c:v>
                </c:pt>
                <c:pt idx="37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78680"/>
        <c:axId val="1"/>
      </c:areaChart>
      <c:lineChart>
        <c:grouping val="standard"/>
        <c:varyColors val="0"/>
        <c:ser>
          <c:idx val="4"/>
          <c:order val="3"/>
          <c:tx>
            <c:strRef>
              <c:f>Sheet1!$F$1</c:f>
              <c:strCache>
                <c:ptCount val="1"/>
                <c:pt idx="0">
                  <c:v>4.5% Full Employment Target (Left Axis)</c:v>
                </c:pt>
              </c:strCache>
            </c:strRef>
          </c:tx>
          <c:spPr>
            <a:ln w="4566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Sheet1!$F$2:$F$380</c:f>
              <c:numCache>
                <c:formatCode>General</c:formatCode>
                <c:ptCount val="379"/>
                <c:pt idx="0">
                  <c:v>5.4</c:v>
                </c:pt>
                <c:pt idx="1">
                  <c:v>5.4</c:v>
                </c:pt>
                <c:pt idx="2">
                  <c:v>5.4</c:v>
                </c:pt>
                <c:pt idx="3">
                  <c:v>5.4</c:v>
                </c:pt>
                <c:pt idx="4">
                  <c:v>5.4</c:v>
                </c:pt>
                <c:pt idx="5">
                  <c:v>5.4</c:v>
                </c:pt>
                <c:pt idx="6">
                  <c:v>5.4</c:v>
                </c:pt>
                <c:pt idx="7">
                  <c:v>5.4</c:v>
                </c:pt>
                <c:pt idx="8">
                  <c:v>5.4</c:v>
                </c:pt>
                <c:pt idx="9">
                  <c:v>5.4</c:v>
                </c:pt>
                <c:pt idx="10">
                  <c:v>5.4</c:v>
                </c:pt>
                <c:pt idx="11">
                  <c:v>5.4</c:v>
                </c:pt>
                <c:pt idx="12">
                  <c:v>5.4</c:v>
                </c:pt>
                <c:pt idx="13">
                  <c:v>5.4</c:v>
                </c:pt>
                <c:pt idx="14">
                  <c:v>5.4</c:v>
                </c:pt>
                <c:pt idx="15">
                  <c:v>5.4</c:v>
                </c:pt>
                <c:pt idx="16">
                  <c:v>5.4</c:v>
                </c:pt>
                <c:pt idx="17">
                  <c:v>5.4</c:v>
                </c:pt>
                <c:pt idx="18">
                  <c:v>5.4</c:v>
                </c:pt>
                <c:pt idx="19">
                  <c:v>5.4</c:v>
                </c:pt>
                <c:pt idx="20">
                  <c:v>5.4</c:v>
                </c:pt>
                <c:pt idx="21">
                  <c:v>5.4</c:v>
                </c:pt>
                <c:pt idx="22">
                  <c:v>5.4</c:v>
                </c:pt>
                <c:pt idx="23">
                  <c:v>5.4</c:v>
                </c:pt>
                <c:pt idx="24">
                  <c:v>5.4</c:v>
                </c:pt>
                <c:pt idx="25">
                  <c:v>5.4</c:v>
                </c:pt>
                <c:pt idx="26">
                  <c:v>5.4</c:v>
                </c:pt>
                <c:pt idx="27">
                  <c:v>5.4</c:v>
                </c:pt>
                <c:pt idx="28">
                  <c:v>5.4</c:v>
                </c:pt>
                <c:pt idx="29">
                  <c:v>5.4</c:v>
                </c:pt>
                <c:pt idx="30">
                  <c:v>5.4</c:v>
                </c:pt>
                <c:pt idx="31">
                  <c:v>5.4</c:v>
                </c:pt>
                <c:pt idx="32">
                  <c:v>5.4</c:v>
                </c:pt>
                <c:pt idx="33">
                  <c:v>5.4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5.3</c:v>
                </c:pt>
                <c:pt idx="38">
                  <c:v>5.3</c:v>
                </c:pt>
                <c:pt idx="39">
                  <c:v>5.3</c:v>
                </c:pt>
                <c:pt idx="40">
                  <c:v>5.3</c:v>
                </c:pt>
                <c:pt idx="41">
                  <c:v>5.3</c:v>
                </c:pt>
                <c:pt idx="42">
                  <c:v>5.3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5.3</c:v>
                </c:pt>
                <c:pt idx="47">
                  <c:v>5.3</c:v>
                </c:pt>
                <c:pt idx="48">
                  <c:v>5.3</c:v>
                </c:pt>
                <c:pt idx="49">
                  <c:v>5.3</c:v>
                </c:pt>
                <c:pt idx="50">
                  <c:v>5.3</c:v>
                </c:pt>
                <c:pt idx="51">
                  <c:v>5.3</c:v>
                </c:pt>
                <c:pt idx="52">
                  <c:v>5.3</c:v>
                </c:pt>
                <c:pt idx="53">
                  <c:v>5.3</c:v>
                </c:pt>
                <c:pt idx="54">
                  <c:v>5.3</c:v>
                </c:pt>
                <c:pt idx="55">
                  <c:v>5.3</c:v>
                </c:pt>
                <c:pt idx="56">
                  <c:v>5.3</c:v>
                </c:pt>
                <c:pt idx="57">
                  <c:v>5.3</c:v>
                </c:pt>
                <c:pt idx="58">
                  <c:v>5.3</c:v>
                </c:pt>
                <c:pt idx="59">
                  <c:v>5.3</c:v>
                </c:pt>
                <c:pt idx="60">
                  <c:v>5.2</c:v>
                </c:pt>
                <c:pt idx="61">
                  <c:v>5.2</c:v>
                </c:pt>
                <c:pt idx="62">
                  <c:v>5.2</c:v>
                </c:pt>
                <c:pt idx="63">
                  <c:v>5.2</c:v>
                </c:pt>
                <c:pt idx="64">
                  <c:v>5.2</c:v>
                </c:pt>
                <c:pt idx="65">
                  <c:v>5.2</c:v>
                </c:pt>
                <c:pt idx="66">
                  <c:v>5.2</c:v>
                </c:pt>
                <c:pt idx="67">
                  <c:v>5.2</c:v>
                </c:pt>
                <c:pt idx="68">
                  <c:v>5.2</c:v>
                </c:pt>
                <c:pt idx="69">
                  <c:v>5.2</c:v>
                </c:pt>
                <c:pt idx="70">
                  <c:v>5.2</c:v>
                </c:pt>
                <c:pt idx="71">
                  <c:v>5.2</c:v>
                </c:pt>
                <c:pt idx="72">
                  <c:v>5.2</c:v>
                </c:pt>
                <c:pt idx="73">
                  <c:v>5.2</c:v>
                </c:pt>
                <c:pt idx="74">
                  <c:v>5.2</c:v>
                </c:pt>
                <c:pt idx="75">
                  <c:v>5.2</c:v>
                </c:pt>
                <c:pt idx="76">
                  <c:v>5.2</c:v>
                </c:pt>
                <c:pt idx="77">
                  <c:v>5.2</c:v>
                </c:pt>
                <c:pt idx="78">
                  <c:v>5.2</c:v>
                </c:pt>
                <c:pt idx="79">
                  <c:v>5.2</c:v>
                </c:pt>
                <c:pt idx="80">
                  <c:v>5.2</c:v>
                </c:pt>
                <c:pt idx="81">
                  <c:v>5.2</c:v>
                </c:pt>
                <c:pt idx="82">
                  <c:v>5.2</c:v>
                </c:pt>
                <c:pt idx="83">
                  <c:v>5.2</c:v>
                </c:pt>
                <c:pt idx="84">
                  <c:v>5.0999999999999996</c:v>
                </c:pt>
                <c:pt idx="85">
                  <c:v>5.0999999999999996</c:v>
                </c:pt>
                <c:pt idx="86">
                  <c:v>5.0999999999999996</c:v>
                </c:pt>
                <c:pt idx="87">
                  <c:v>5.0999999999999996</c:v>
                </c:pt>
                <c:pt idx="88">
                  <c:v>5.0999999999999996</c:v>
                </c:pt>
                <c:pt idx="89">
                  <c:v>5.0999999999999996</c:v>
                </c:pt>
                <c:pt idx="90">
                  <c:v>5.0999999999999996</c:v>
                </c:pt>
                <c:pt idx="91">
                  <c:v>5.0999999999999996</c:v>
                </c:pt>
                <c:pt idx="92">
                  <c:v>5.0999999999999996</c:v>
                </c:pt>
                <c:pt idx="93">
                  <c:v>5.0999999999999996</c:v>
                </c:pt>
                <c:pt idx="94">
                  <c:v>5.0999999999999996</c:v>
                </c:pt>
                <c:pt idx="95">
                  <c:v>5.0999999999999996</c:v>
                </c:pt>
                <c:pt idx="96">
                  <c:v>5.0999999999999996</c:v>
                </c:pt>
                <c:pt idx="97">
                  <c:v>5.0999999999999996</c:v>
                </c:pt>
                <c:pt idx="98">
                  <c:v>5.0999999999999996</c:v>
                </c:pt>
                <c:pt idx="99">
                  <c:v>5.0999999999999996</c:v>
                </c:pt>
                <c:pt idx="100">
                  <c:v>5.0999999999999996</c:v>
                </c:pt>
                <c:pt idx="101">
                  <c:v>5.0999999999999996</c:v>
                </c:pt>
                <c:pt idx="102">
                  <c:v>5.0999999999999996</c:v>
                </c:pt>
                <c:pt idx="103">
                  <c:v>5.0999999999999996</c:v>
                </c:pt>
                <c:pt idx="104">
                  <c:v>5.0999999999999996</c:v>
                </c:pt>
                <c:pt idx="105">
                  <c:v>5.0999999999999996</c:v>
                </c:pt>
                <c:pt idx="106">
                  <c:v>5.0999999999999996</c:v>
                </c:pt>
                <c:pt idx="107">
                  <c:v>5.0999999999999996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4.9000000000000004</c:v>
                </c:pt>
                <c:pt idx="145">
                  <c:v>4.9000000000000004</c:v>
                </c:pt>
                <c:pt idx="146">
                  <c:v>4.9000000000000004</c:v>
                </c:pt>
                <c:pt idx="147">
                  <c:v>4.9000000000000004</c:v>
                </c:pt>
                <c:pt idx="148">
                  <c:v>4.9000000000000004</c:v>
                </c:pt>
                <c:pt idx="149">
                  <c:v>4.9000000000000004</c:v>
                </c:pt>
                <c:pt idx="150">
                  <c:v>4.9000000000000004</c:v>
                </c:pt>
                <c:pt idx="151">
                  <c:v>4.9000000000000004</c:v>
                </c:pt>
                <c:pt idx="152">
                  <c:v>4.9000000000000004</c:v>
                </c:pt>
                <c:pt idx="153">
                  <c:v>4.9000000000000004</c:v>
                </c:pt>
                <c:pt idx="154">
                  <c:v>4.9000000000000004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4.9000000000000004</c:v>
                </c:pt>
                <c:pt idx="159">
                  <c:v>4.9000000000000004</c:v>
                </c:pt>
                <c:pt idx="160">
                  <c:v>4.9000000000000004</c:v>
                </c:pt>
                <c:pt idx="161">
                  <c:v>4.9000000000000004</c:v>
                </c:pt>
                <c:pt idx="162">
                  <c:v>4.9000000000000004</c:v>
                </c:pt>
                <c:pt idx="163">
                  <c:v>4.9000000000000004</c:v>
                </c:pt>
                <c:pt idx="164">
                  <c:v>4.9000000000000004</c:v>
                </c:pt>
                <c:pt idx="165">
                  <c:v>4.9000000000000004</c:v>
                </c:pt>
                <c:pt idx="166">
                  <c:v>4.9000000000000004</c:v>
                </c:pt>
                <c:pt idx="167">
                  <c:v>4.9000000000000004</c:v>
                </c:pt>
                <c:pt idx="168">
                  <c:v>4.9000000000000004</c:v>
                </c:pt>
                <c:pt idx="169">
                  <c:v>4.9000000000000004</c:v>
                </c:pt>
                <c:pt idx="170">
                  <c:v>4.9000000000000004</c:v>
                </c:pt>
                <c:pt idx="171">
                  <c:v>4.9000000000000004</c:v>
                </c:pt>
                <c:pt idx="172">
                  <c:v>4.9000000000000004</c:v>
                </c:pt>
                <c:pt idx="173">
                  <c:v>4.9000000000000004</c:v>
                </c:pt>
                <c:pt idx="174">
                  <c:v>4.9000000000000004</c:v>
                </c:pt>
                <c:pt idx="175">
                  <c:v>4.9000000000000004</c:v>
                </c:pt>
                <c:pt idx="176">
                  <c:v>4.9000000000000004</c:v>
                </c:pt>
                <c:pt idx="177">
                  <c:v>4.9000000000000004</c:v>
                </c:pt>
                <c:pt idx="178">
                  <c:v>4.9000000000000004</c:v>
                </c:pt>
                <c:pt idx="179">
                  <c:v>4.9000000000000004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5.0999999999999996</c:v>
                </c:pt>
                <c:pt idx="193">
                  <c:v>5.0999999999999996</c:v>
                </c:pt>
                <c:pt idx="194">
                  <c:v>5.0999999999999996</c:v>
                </c:pt>
                <c:pt idx="195">
                  <c:v>5.0999999999999996</c:v>
                </c:pt>
                <c:pt idx="196">
                  <c:v>5.0999999999999996</c:v>
                </c:pt>
                <c:pt idx="197">
                  <c:v>5.0999999999999996</c:v>
                </c:pt>
                <c:pt idx="198">
                  <c:v>5.0999999999999996</c:v>
                </c:pt>
                <c:pt idx="199">
                  <c:v>5.0999999999999996</c:v>
                </c:pt>
                <c:pt idx="200">
                  <c:v>5.0999999999999996</c:v>
                </c:pt>
                <c:pt idx="201">
                  <c:v>5.0999999999999996</c:v>
                </c:pt>
                <c:pt idx="202">
                  <c:v>5.0999999999999996</c:v>
                </c:pt>
                <c:pt idx="203">
                  <c:v>5.0999999999999996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4.9000000000000004</c:v>
                </c:pt>
                <c:pt idx="217">
                  <c:v>4.9000000000000004</c:v>
                </c:pt>
                <c:pt idx="218">
                  <c:v>4.9000000000000004</c:v>
                </c:pt>
                <c:pt idx="219">
                  <c:v>4.9000000000000004</c:v>
                </c:pt>
                <c:pt idx="220">
                  <c:v>4.9000000000000004</c:v>
                </c:pt>
                <c:pt idx="221">
                  <c:v>4.9000000000000004</c:v>
                </c:pt>
                <c:pt idx="222">
                  <c:v>4.9000000000000004</c:v>
                </c:pt>
                <c:pt idx="223">
                  <c:v>4.9000000000000004</c:v>
                </c:pt>
                <c:pt idx="224">
                  <c:v>4.9000000000000004</c:v>
                </c:pt>
                <c:pt idx="225">
                  <c:v>4.9000000000000004</c:v>
                </c:pt>
                <c:pt idx="226">
                  <c:v>4.9000000000000004</c:v>
                </c:pt>
                <c:pt idx="227">
                  <c:v>4.9000000000000004</c:v>
                </c:pt>
                <c:pt idx="228">
                  <c:v>4.8</c:v>
                </c:pt>
                <c:pt idx="229">
                  <c:v>4.8</c:v>
                </c:pt>
                <c:pt idx="230">
                  <c:v>4.8</c:v>
                </c:pt>
                <c:pt idx="231">
                  <c:v>4.8</c:v>
                </c:pt>
                <c:pt idx="232">
                  <c:v>4.8</c:v>
                </c:pt>
                <c:pt idx="233">
                  <c:v>4.8</c:v>
                </c:pt>
                <c:pt idx="234">
                  <c:v>4.8</c:v>
                </c:pt>
                <c:pt idx="235">
                  <c:v>4.8</c:v>
                </c:pt>
                <c:pt idx="236">
                  <c:v>4.8</c:v>
                </c:pt>
                <c:pt idx="237">
                  <c:v>4.8</c:v>
                </c:pt>
                <c:pt idx="238">
                  <c:v>4.8</c:v>
                </c:pt>
                <c:pt idx="239">
                  <c:v>4.8</c:v>
                </c:pt>
                <c:pt idx="240">
                  <c:v>4.7</c:v>
                </c:pt>
                <c:pt idx="241">
                  <c:v>4.7</c:v>
                </c:pt>
                <c:pt idx="242">
                  <c:v>4.7</c:v>
                </c:pt>
                <c:pt idx="243">
                  <c:v>4.7</c:v>
                </c:pt>
                <c:pt idx="244">
                  <c:v>4.7</c:v>
                </c:pt>
                <c:pt idx="245">
                  <c:v>4.7</c:v>
                </c:pt>
                <c:pt idx="246">
                  <c:v>4.7</c:v>
                </c:pt>
                <c:pt idx="247">
                  <c:v>4.7</c:v>
                </c:pt>
                <c:pt idx="248">
                  <c:v>4.7</c:v>
                </c:pt>
                <c:pt idx="249">
                  <c:v>4.7</c:v>
                </c:pt>
                <c:pt idx="250">
                  <c:v>4.7</c:v>
                </c:pt>
                <c:pt idx="251">
                  <c:v>4.7</c:v>
                </c:pt>
                <c:pt idx="252">
                  <c:v>4.5999999999999996</c:v>
                </c:pt>
                <c:pt idx="253">
                  <c:v>4.5999999999999996</c:v>
                </c:pt>
                <c:pt idx="254">
                  <c:v>4.5999999999999996</c:v>
                </c:pt>
                <c:pt idx="255">
                  <c:v>4.5999999999999996</c:v>
                </c:pt>
                <c:pt idx="256">
                  <c:v>4.5999999999999996</c:v>
                </c:pt>
                <c:pt idx="257">
                  <c:v>4.5999999999999996</c:v>
                </c:pt>
                <c:pt idx="258">
                  <c:v>4.5999999999999996</c:v>
                </c:pt>
                <c:pt idx="259">
                  <c:v>4.5999999999999996</c:v>
                </c:pt>
                <c:pt idx="260">
                  <c:v>4.5999999999999996</c:v>
                </c:pt>
                <c:pt idx="261">
                  <c:v>4.5999999999999996</c:v>
                </c:pt>
                <c:pt idx="262">
                  <c:v>4.5999999999999996</c:v>
                </c:pt>
                <c:pt idx="263">
                  <c:v>4.5999999999999996</c:v>
                </c:pt>
                <c:pt idx="264">
                  <c:v>4.5999999999999996</c:v>
                </c:pt>
                <c:pt idx="265">
                  <c:v>4.5999999999999996</c:v>
                </c:pt>
                <c:pt idx="266">
                  <c:v>4.5999999999999996</c:v>
                </c:pt>
                <c:pt idx="267">
                  <c:v>4.5999999999999996</c:v>
                </c:pt>
                <c:pt idx="268">
                  <c:v>4.5999999999999996</c:v>
                </c:pt>
                <c:pt idx="269">
                  <c:v>4.5999999999999996</c:v>
                </c:pt>
                <c:pt idx="270">
                  <c:v>4.5999999999999996</c:v>
                </c:pt>
                <c:pt idx="271">
                  <c:v>4.5999999999999996</c:v>
                </c:pt>
                <c:pt idx="272">
                  <c:v>4.5999999999999996</c:v>
                </c:pt>
                <c:pt idx="273">
                  <c:v>4.5999999999999996</c:v>
                </c:pt>
                <c:pt idx="274">
                  <c:v>4.5999999999999996</c:v>
                </c:pt>
                <c:pt idx="275">
                  <c:v>4.5999999999999996</c:v>
                </c:pt>
                <c:pt idx="276">
                  <c:v>4.5999999999999996</c:v>
                </c:pt>
                <c:pt idx="277">
                  <c:v>4.5999999999999996</c:v>
                </c:pt>
                <c:pt idx="278">
                  <c:v>4.5999999999999996</c:v>
                </c:pt>
                <c:pt idx="279">
                  <c:v>4.5999999999999996</c:v>
                </c:pt>
                <c:pt idx="280">
                  <c:v>4.5999999999999996</c:v>
                </c:pt>
                <c:pt idx="281">
                  <c:v>4.5999999999999996</c:v>
                </c:pt>
                <c:pt idx="282">
                  <c:v>4.5999999999999996</c:v>
                </c:pt>
                <c:pt idx="283">
                  <c:v>4.5999999999999996</c:v>
                </c:pt>
                <c:pt idx="284">
                  <c:v>4.5999999999999996</c:v>
                </c:pt>
                <c:pt idx="285">
                  <c:v>4.5999999999999996</c:v>
                </c:pt>
                <c:pt idx="286">
                  <c:v>4.5999999999999996</c:v>
                </c:pt>
                <c:pt idx="287">
                  <c:v>4.5999999999999996</c:v>
                </c:pt>
                <c:pt idx="288">
                  <c:v>4.5999999999999996</c:v>
                </c:pt>
                <c:pt idx="289">
                  <c:v>4.5999999999999996</c:v>
                </c:pt>
                <c:pt idx="290">
                  <c:v>4.5999999999999996</c:v>
                </c:pt>
                <c:pt idx="291">
                  <c:v>4.5999999999999996</c:v>
                </c:pt>
                <c:pt idx="292">
                  <c:v>4.5999999999999996</c:v>
                </c:pt>
                <c:pt idx="293">
                  <c:v>4.5999999999999996</c:v>
                </c:pt>
                <c:pt idx="294">
                  <c:v>4.5999999999999996</c:v>
                </c:pt>
                <c:pt idx="295">
                  <c:v>4.5999999999999996</c:v>
                </c:pt>
                <c:pt idx="296">
                  <c:v>4.5999999999999996</c:v>
                </c:pt>
                <c:pt idx="297">
                  <c:v>4.5999999999999996</c:v>
                </c:pt>
                <c:pt idx="298">
                  <c:v>4.5999999999999996</c:v>
                </c:pt>
                <c:pt idx="299">
                  <c:v>4.5999999999999996</c:v>
                </c:pt>
                <c:pt idx="300">
                  <c:v>4.5</c:v>
                </c:pt>
                <c:pt idx="301">
                  <c:v>4.5</c:v>
                </c:pt>
                <c:pt idx="302">
                  <c:v>4.5</c:v>
                </c:pt>
                <c:pt idx="303">
                  <c:v>4.5</c:v>
                </c:pt>
                <c:pt idx="304">
                  <c:v>4.5</c:v>
                </c:pt>
                <c:pt idx="305">
                  <c:v>4.5</c:v>
                </c:pt>
                <c:pt idx="306">
                  <c:v>4.5</c:v>
                </c:pt>
                <c:pt idx="307">
                  <c:v>4.5</c:v>
                </c:pt>
                <c:pt idx="308">
                  <c:v>4.5</c:v>
                </c:pt>
                <c:pt idx="309">
                  <c:v>4.5</c:v>
                </c:pt>
                <c:pt idx="310">
                  <c:v>4.5</c:v>
                </c:pt>
                <c:pt idx="311">
                  <c:v>4.5</c:v>
                </c:pt>
                <c:pt idx="312">
                  <c:v>4.5</c:v>
                </c:pt>
                <c:pt idx="313">
                  <c:v>4.5</c:v>
                </c:pt>
                <c:pt idx="314">
                  <c:v>4.5</c:v>
                </c:pt>
                <c:pt idx="315">
                  <c:v>4.5</c:v>
                </c:pt>
                <c:pt idx="316">
                  <c:v>4.5</c:v>
                </c:pt>
                <c:pt idx="317">
                  <c:v>4.5</c:v>
                </c:pt>
                <c:pt idx="318">
                  <c:v>4.5</c:v>
                </c:pt>
                <c:pt idx="319">
                  <c:v>4.5</c:v>
                </c:pt>
                <c:pt idx="320">
                  <c:v>4.5</c:v>
                </c:pt>
                <c:pt idx="321">
                  <c:v>4.5</c:v>
                </c:pt>
                <c:pt idx="322">
                  <c:v>4.5</c:v>
                </c:pt>
                <c:pt idx="323">
                  <c:v>4.5</c:v>
                </c:pt>
                <c:pt idx="324">
                  <c:v>4.5</c:v>
                </c:pt>
                <c:pt idx="325">
                  <c:v>4.5</c:v>
                </c:pt>
                <c:pt idx="326">
                  <c:v>4.5</c:v>
                </c:pt>
                <c:pt idx="327">
                  <c:v>4.5</c:v>
                </c:pt>
                <c:pt idx="328">
                  <c:v>4.5</c:v>
                </c:pt>
                <c:pt idx="329">
                  <c:v>4.5</c:v>
                </c:pt>
                <c:pt idx="330">
                  <c:v>4.5</c:v>
                </c:pt>
                <c:pt idx="331">
                  <c:v>4.5</c:v>
                </c:pt>
                <c:pt idx="332">
                  <c:v>4.5</c:v>
                </c:pt>
                <c:pt idx="333">
                  <c:v>4.5</c:v>
                </c:pt>
                <c:pt idx="334">
                  <c:v>4.5</c:v>
                </c:pt>
                <c:pt idx="335">
                  <c:v>4.5</c:v>
                </c:pt>
                <c:pt idx="336">
                  <c:v>4.5</c:v>
                </c:pt>
                <c:pt idx="337">
                  <c:v>4.5</c:v>
                </c:pt>
                <c:pt idx="338">
                  <c:v>4.5</c:v>
                </c:pt>
                <c:pt idx="339">
                  <c:v>4.5</c:v>
                </c:pt>
                <c:pt idx="340">
                  <c:v>4.5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</c:v>
                </c:pt>
                <c:pt idx="345">
                  <c:v>4.5</c:v>
                </c:pt>
                <c:pt idx="346">
                  <c:v>4.5</c:v>
                </c:pt>
                <c:pt idx="347">
                  <c:v>4.5</c:v>
                </c:pt>
                <c:pt idx="348">
                  <c:v>4.5</c:v>
                </c:pt>
                <c:pt idx="349">
                  <c:v>4.5</c:v>
                </c:pt>
                <c:pt idx="350">
                  <c:v>4.5</c:v>
                </c:pt>
                <c:pt idx="351">
                  <c:v>4.5</c:v>
                </c:pt>
                <c:pt idx="352">
                  <c:v>4.5</c:v>
                </c:pt>
                <c:pt idx="353">
                  <c:v>4.5</c:v>
                </c:pt>
                <c:pt idx="354">
                  <c:v>4.5</c:v>
                </c:pt>
                <c:pt idx="355">
                  <c:v>4.5</c:v>
                </c:pt>
                <c:pt idx="356">
                  <c:v>4.5</c:v>
                </c:pt>
                <c:pt idx="357">
                  <c:v>4.5</c:v>
                </c:pt>
                <c:pt idx="358">
                  <c:v>4.5</c:v>
                </c:pt>
                <c:pt idx="359">
                  <c:v>4.5</c:v>
                </c:pt>
                <c:pt idx="360">
                  <c:v>4.5</c:v>
                </c:pt>
                <c:pt idx="361">
                  <c:v>4.5</c:v>
                </c:pt>
                <c:pt idx="362">
                  <c:v>4.5</c:v>
                </c:pt>
                <c:pt idx="363">
                  <c:v>4.5</c:v>
                </c:pt>
                <c:pt idx="364">
                  <c:v>4.5</c:v>
                </c:pt>
                <c:pt idx="365">
                  <c:v>4.5</c:v>
                </c:pt>
                <c:pt idx="366">
                  <c:v>4.5</c:v>
                </c:pt>
                <c:pt idx="367">
                  <c:v>4.5</c:v>
                </c:pt>
                <c:pt idx="368">
                  <c:v>4.5</c:v>
                </c:pt>
                <c:pt idx="369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978680"/>
        <c:axId val="1"/>
      </c:line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Loan Delinquency Rate (Right Axis)</c:v>
                </c:pt>
              </c:strCache>
            </c:strRef>
          </c:tx>
          <c:spPr>
            <a:ln w="4566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0.9</c:v>
                </c:pt>
                <c:pt idx="1">
                  <c:v>0.89</c:v>
                </c:pt>
                <c:pt idx="2">
                  <c:v>0.84</c:v>
                </c:pt>
                <c:pt idx="3">
                  <c:v>0.85</c:v>
                </c:pt>
                <c:pt idx="4">
                  <c:v>0.86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0.88</c:v>
                </c:pt>
                <c:pt idx="10">
                  <c:v>0.94</c:v>
                </c:pt>
                <c:pt idx="11">
                  <c:v>0.95</c:v>
                </c:pt>
                <c:pt idx="12">
                  <c:v>0.99</c:v>
                </c:pt>
                <c:pt idx="13">
                  <c:v>1</c:v>
                </c:pt>
                <c:pt idx="14">
                  <c:v>0.97</c:v>
                </c:pt>
                <c:pt idx="15">
                  <c:v>0.94</c:v>
                </c:pt>
                <c:pt idx="16">
                  <c:v>0.94</c:v>
                </c:pt>
                <c:pt idx="17">
                  <c:v>0.91</c:v>
                </c:pt>
                <c:pt idx="18">
                  <c:v>0.94</c:v>
                </c:pt>
                <c:pt idx="19">
                  <c:v>0.92</c:v>
                </c:pt>
                <c:pt idx="20">
                  <c:v>0.92</c:v>
                </c:pt>
                <c:pt idx="21">
                  <c:v>0.91</c:v>
                </c:pt>
                <c:pt idx="22">
                  <c:v>0.94</c:v>
                </c:pt>
                <c:pt idx="23">
                  <c:v>0.94</c:v>
                </c:pt>
                <c:pt idx="24">
                  <c:v>0.94</c:v>
                </c:pt>
                <c:pt idx="25">
                  <c:v>0.95</c:v>
                </c:pt>
                <c:pt idx="26">
                  <c:v>0.96</c:v>
                </c:pt>
                <c:pt idx="27">
                  <c:v>0.95</c:v>
                </c:pt>
                <c:pt idx="28">
                  <c:v>0.95</c:v>
                </c:pt>
                <c:pt idx="29">
                  <c:v>0.93</c:v>
                </c:pt>
                <c:pt idx="30">
                  <c:v>0.92</c:v>
                </c:pt>
                <c:pt idx="31">
                  <c:v>0.92</c:v>
                </c:pt>
                <c:pt idx="32">
                  <c:v>0.91</c:v>
                </c:pt>
                <c:pt idx="33">
                  <c:v>0.9</c:v>
                </c:pt>
                <c:pt idx="34">
                  <c:v>1.05</c:v>
                </c:pt>
                <c:pt idx="35">
                  <c:v>1.01</c:v>
                </c:pt>
                <c:pt idx="36">
                  <c:v>1.04</c:v>
                </c:pt>
                <c:pt idx="37">
                  <c:v>1.04</c:v>
                </c:pt>
                <c:pt idx="38">
                  <c:v>0.98</c:v>
                </c:pt>
                <c:pt idx="39">
                  <c:v>0.94</c:v>
                </c:pt>
                <c:pt idx="40">
                  <c:v>0.93</c:v>
                </c:pt>
                <c:pt idx="41">
                  <c:v>0.88</c:v>
                </c:pt>
                <c:pt idx="42">
                  <c:v>0.88</c:v>
                </c:pt>
                <c:pt idx="43">
                  <c:v>0.9</c:v>
                </c:pt>
                <c:pt idx="44">
                  <c:v>0.88</c:v>
                </c:pt>
                <c:pt idx="45">
                  <c:v>0.9</c:v>
                </c:pt>
                <c:pt idx="46">
                  <c:v>0.9</c:v>
                </c:pt>
                <c:pt idx="47">
                  <c:v>0.88</c:v>
                </c:pt>
                <c:pt idx="48">
                  <c:v>0.89</c:v>
                </c:pt>
                <c:pt idx="49">
                  <c:v>0.86</c:v>
                </c:pt>
                <c:pt idx="50">
                  <c:v>0.79</c:v>
                </c:pt>
                <c:pt idx="51">
                  <c:v>0.76</c:v>
                </c:pt>
                <c:pt idx="52">
                  <c:v>0.76</c:v>
                </c:pt>
                <c:pt idx="53">
                  <c:v>0.76</c:v>
                </c:pt>
                <c:pt idx="54">
                  <c:v>0.79</c:v>
                </c:pt>
                <c:pt idx="55">
                  <c:v>0.76</c:v>
                </c:pt>
                <c:pt idx="56">
                  <c:v>0.74</c:v>
                </c:pt>
                <c:pt idx="57">
                  <c:v>0.75</c:v>
                </c:pt>
                <c:pt idx="58">
                  <c:v>0.79</c:v>
                </c:pt>
                <c:pt idx="59">
                  <c:v>0.75</c:v>
                </c:pt>
                <c:pt idx="60">
                  <c:v>0.78</c:v>
                </c:pt>
                <c:pt idx="61">
                  <c:v>0.74</c:v>
                </c:pt>
                <c:pt idx="62">
                  <c:v>0.7</c:v>
                </c:pt>
                <c:pt idx="63">
                  <c:v>0.7</c:v>
                </c:pt>
                <c:pt idx="64">
                  <c:v>0.67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0.67</c:v>
                </c:pt>
                <c:pt idx="69">
                  <c:v>0.67</c:v>
                </c:pt>
                <c:pt idx="70">
                  <c:v>0.71</c:v>
                </c:pt>
                <c:pt idx="71">
                  <c:v>0.74</c:v>
                </c:pt>
                <c:pt idx="72">
                  <c:v>0.73</c:v>
                </c:pt>
                <c:pt idx="73">
                  <c:v>0.73</c:v>
                </c:pt>
                <c:pt idx="74">
                  <c:v>0.7</c:v>
                </c:pt>
                <c:pt idx="75">
                  <c:v>0.73</c:v>
                </c:pt>
                <c:pt idx="76">
                  <c:v>0.71</c:v>
                </c:pt>
                <c:pt idx="77">
                  <c:v>0.71</c:v>
                </c:pt>
                <c:pt idx="78">
                  <c:v>0.73</c:v>
                </c:pt>
                <c:pt idx="79">
                  <c:v>0.71</c:v>
                </c:pt>
                <c:pt idx="80">
                  <c:v>0.74</c:v>
                </c:pt>
                <c:pt idx="81">
                  <c:v>0.76</c:v>
                </c:pt>
                <c:pt idx="82">
                  <c:v>0.79</c:v>
                </c:pt>
                <c:pt idx="83">
                  <c:v>0.82</c:v>
                </c:pt>
                <c:pt idx="84">
                  <c:v>0.85</c:v>
                </c:pt>
                <c:pt idx="85">
                  <c:v>0.79</c:v>
                </c:pt>
                <c:pt idx="86">
                  <c:v>0.76</c:v>
                </c:pt>
                <c:pt idx="87">
                  <c:v>0.76</c:v>
                </c:pt>
                <c:pt idx="88">
                  <c:v>0.74</c:v>
                </c:pt>
                <c:pt idx="89">
                  <c:v>0.72</c:v>
                </c:pt>
                <c:pt idx="90">
                  <c:v>0.72</c:v>
                </c:pt>
                <c:pt idx="91">
                  <c:v>0.73</c:v>
                </c:pt>
                <c:pt idx="92">
                  <c:v>0.75</c:v>
                </c:pt>
                <c:pt idx="93">
                  <c:v>0.74</c:v>
                </c:pt>
                <c:pt idx="94">
                  <c:v>0.77</c:v>
                </c:pt>
                <c:pt idx="95">
                  <c:v>0.8</c:v>
                </c:pt>
                <c:pt idx="96">
                  <c:v>0.85</c:v>
                </c:pt>
                <c:pt idx="97">
                  <c:v>0.82</c:v>
                </c:pt>
                <c:pt idx="98">
                  <c:v>0.78</c:v>
                </c:pt>
                <c:pt idx="99">
                  <c:v>0.76</c:v>
                </c:pt>
                <c:pt idx="100">
                  <c:v>0.76</c:v>
                </c:pt>
                <c:pt idx="101">
                  <c:v>0.73</c:v>
                </c:pt>
                <c:pt idx="102">
                  <c:v>0.75</c:v>
                </c:pt>
                <c:pt idx="103">
                  <c:v>0.77</c:v>
                </c:pt>
                <c:pt idx="104">
                  <c:v>0.75</c:v>
                </c:pt>
                <c:pt idx="105">
                  <c:v>0.75</c:v>
                </c:pt>
                <c:pt idx="106">
                  <c:v>0.76</c:v>
                </c:pt>
                <c:pt idx="107">
                  <c:v>0.76</c:v>
                </c:pt>
                <c:pt idx="108">
                  <c:v>0.81</c:v>
                </c:pt>
                <c:pt idx="109">
                  <c:v>0.78</c:v>
                </c:pt>
                <c:pt idx="110">
                  <c:v>0.72</c:v>
                </c:pt>
                <c:pt idx="111">
                  <c:v>0.7</c:v>
                </c:pt>
                <c:pt idx="112">
                  <c:v>0.69</c:v>
                </c:pt>
                <c:pt idx="113">
                  <c:v>0.66</c:v>
                </c:pt>
                <c:pt idx="114">
                  <c:v>0.68</c:v>
                </c:pt>
                <c:pt idx="115">
                  <c:v>0.68</c:v>
                </c:pt>
                <c:pt idx="116">
                  <c:v>0.7</c:v>
                </c:pt>
                <c:pt idx="117">
                  <c:v>0.71</c:v>
                </c:pt>
                <c:pt idx="118">
                  <c:v>0.73</c:v>
                </c:pt>
                <c:pt idx="119">
                  <c:v>0.72</c:v>
                </c:pt>
                <c:pt idx="120">
                  <c:v>0.75</c:v>
                </c:pt>
                <c:pt idx="121">
                  <c:v>0.7</c:v>
                </c:pt>
                <c:pt idx="122">
                  <c:v>0.66</c:v>
                </c:pt>
                <c:pt idx="123">
                  <c:v>0.67</c:v>
                </c:pt>
                <c:pt idx="124">
                  <c:v>0.65</c:v>
                </c:pt>
                <c:pt idx="125">
                  <c:v>0.64</c:v>
                </c:pt>
                <c:pt idx="126">
                  <c:v>0.69</c:v>
                </c:pt>
                <c:pt idx="127">
                  <c:v>0.69</c:v>
                </c:pt>
                <c:pt idx="128">
                  <c:v>0.67</c:v>
                </c:pt>
                <c:pt idx="129">
                  <c:v>0.7</c:v>
                </c:pt>
                <c:pt idx="130">
                  <c:v>0.73</c:v>
                </c:pt>
                <c:pt idx="131">
                  <c:v>0.73</c:v>
                </c:pt>
                <c:pt idx="132">
                  <c:v>0.71</c:v>
                </c:pt>
                <c:pt idx="133">
                  <c:v>0.65</c:v>
                </c:pt>
                <c:pt idx="134">
                  <c:v>0.59</c:v>
                </c:pt>
                <c:pt idx="135">
                  <c:v>0.53</c:v>
                </c:pt>
                <c:pt idx="136">
                  <c:v>0.6</c:v>
                </c:pt>
                <c:pt idx="137">
                  <c:v>0.57999999999999996</c:v>
                </c:pt>
                <c:pt idx="138">
                  <c:v>0.61</c:v>
                </c:pt>
                <c:pt idx="139">
                  <c:v>0.66</c:v>
                </c:pt>
                <c:pt idx="140">
                  <c:v>0.68</c:v>
                </c:pt>
                <c:pt idx="141">
                  <c:v>0.56999999999999995</c:v>
                </c:pt>
                <c:pt idx="142">
                  <c:v>0.62</c:v>
                </c:pt>
                <c:pt idx="143">
                  <c:v>0.68</c:v>
                </c:pt>
                <c:pt idx="144">
                  <c:v>0.72</c:v>
                </c:pt>
                <c:pt idx="145">
                  <c:v>0.66</c:v>
                </c:pt>
                <c:pt idx="146">
                  <c:v>0.64</c:v>
                </c:pt>
                <c:pt idx="147">
                  <c:v>0.67</c:v>
                </c:pt>
                <c:pt idx="148">
                  <c:v>0.68</c:v>
                </c:pt>
                <c:pt idx="149">
                  <c:v>0.69</c:v>
                </c:pt>
                <c:pt idx="150">
                  <c:v>0.71</c:v>
                </c:pt>
                <c:pt idx="151">
                  <c:v>0.73</c:v>
                </c:pt>
                <c:pt idx="152">
                  <c:v>0.79</c:v>
                </c:pt>
                <c:pt idx="153">
                  <c:v>0.82</c:v>
                </c:pt>
                <c:pt idx="154">
                  <c:v>0.87</c:v>
                </c:pt>
                <c:pt idx="155">
                  <c:v>0.93</c:v>
                </c:pt>
                <c:pt idx="156">
                  <c:v>0.96</c:v>
                </c:pt>
                <c:pt idx="157">
                  <c:v>0.95</c:v>
                </c:pt>
                <c:pt idx="158">
                  <c:v>0.96</c:v>
                </c:pt>
                <c:pt idx="159">
                  <c:v>0.96</c:v>
                </c:pt>
                <c:pt idx="160">
                  <c:v>0.97</c:v>
                </c:pt>
                <c:pt idx="161">
                  <c:v>0.97</c:v>
                </c:pt>
                <c:pt idx="162">
                  <c:v>0.95</c:v>
                </c:pt>
                <c:pt idx="163">
                  <c:v>1.03</c:v>
                </c:pt>
                <c:pt idx="164">
                  <c:v>1.0900000000000001</c:v>
                </c:pt>
                <c:pt idx="165">
                  <c:v>1.1399999999999999</c:v>
                </c:pt>
                <c:pt idx="166">
                  <c:v>1.32</c:v>
                </c:pt>
                <c:pt idx="167">
                  <c:v>1.37</c:v>
                </c:pt>
                <c:pt idx="168">
                  <c:v>1.44</c:v>
                </c:pt>
                <c:pt idx="169">
                  <c:v>1.41</c:v>
                </c:pt>
                <c:pt idx="170">
                  <c:v>1.44</c:v>
                </c:pt>
                <c:pt idx="171">
                  <c:v>1.51</c:v>
                </c:pt>
                <c:pt idx="172">
                  <c:v>1.57</c:v>
                </c:pt>
                <c:pt idx="173">
                  <c:v>1.58</c:v>
                </c:pt>
                <c:pt idx="174">
                  <c:v>1.65</c:v>
                </c:pt>
                <c:pt idx="175">
                  <c:v>1.64</c:v>
                </c:pt>
                <c:pt idx="176">
                  <c:v>1.69</c:v>
                </c:pt>
                <c:pt idx="177">
                  <c:v>1.73</c:v>
                </c:pt>
                <c:pt idx="178">
                  <c:v>1.78</c:v>
                </c:pt>
                <c:pt idx="179">
                  <c:v>1.82</c:v>
                </c:pt>
                <c:pt idx="180">
                  <c:v>1.8740000000000001</c:v>
                </c:pt>
                <c:pt idx="181">
                  <c:v>1.8779999999999999</c:v>
                </c:pt>
                <c:pt idx="182">
                  <c:v>1.835</c:v>
                </c:pt>
                <c:pt idx="183">
                  <c:v>1.8320000000000001</c:v>
                </c:pt>
                <c:pt idx="184">
                  <c:v>1.82</c:v>
                </c:pt>
                <c:pt idx="185">
                  <c:v>1.74</c:v>
                </c:pt>
                <c:pt idx="186">
                  <c:v>1.78</c:v>
                </c:pt>
                <c:pt idx="187">
                  <c:v>1.78</c:v>
                </c:pt>
                <c:pt idx="188">
                  <c:v>1.75</c:v>
                </c:pt>
                <c:pt idx="189">
                  <c:v>1.76</c:v>
                </c:pt>
                <c:pt idx="190">
                  <c:v>1.76</c:v>
                </c:pt>
                <c:pt idx="191">
                  <c:v>1.75</c:v>
                </c:pt>
                <c:pt idx="192">
                  <c:v>1.77</c:v>
                </c:pt>
                <c:pt idx="193">
                  <c:v>1.71</c:v>
                </c:pt>
                <c:pt idx="194">
                  <c:v>1.625</c:v>
                </c:pt>
                <c:pt idx="195">
                  <c:v>1.64</c:v>
                </c:pt>
                <c:pt idx="196">
                  <c:v>1.61</c:v>
                </c:pt>
                <c:pt idx="197">
                  <c:v>1.58</c:v>
                </c:pt>
                <c:pt idx="198">
                  <c:v>1.58</c:v>
                </c:pt>
                <c:pt idx="199">
                  <c:v>1.57</c:v>
                </c:pt>
                <c:pt idx="200">
                  <c:v>1.59</c:v>
                </c:pt>
                <c:pt idx="201">
                  <c:v>1.58</c:v>
                </c:pt>
                <c:pt idx="202">
                  <c:v>1.6</c:v>
                </c:pt>
                <c:pt idx="203">
                  <c:v>1.6</c:v>
                </c:pt>
                <c:pt idx="204">
                  <c:v>1.59</c:v>
                </c:pt>
                <c:pt idx="205">
                  <c:v>1.49</c:v>
                </c:pt>
                <c:pt idx="206">
                  <c:v>1.44</c:v>
                </c:pt>
                <c:pt idx="207">
                  <c:v>1.37</c:v>
                </c:pt>
                <c:pt idx="208">
                  <c:v>1.29</c:v>
                </c:pt>
                <c:pt idx="209">
                  <c:v>1.2</c:v>
                </c:pt>
                <c:pt idx="210">
                  <c:v>1.18</c:v>
                </c:pt>
                <c:pt idx="211">
                  <c:v>1.18</c:v>
                </c:pt>
                <c:pt idx="212">
                  <c:v>1.17</c:v>
                </c:pt>
                <c:pt idx="213">
                  <c:v>1.1299999999999999</c:v>
                </c:pt>
                <c:pt idx="214">
                  <c:v>1.1399999999999999</c:v>
                </c:pt>
                <c:pt idx="215">
                  <c:v>1.1499999999999999</c:v>
                </c:pt>
                <c:pt idx="216">
                  <c:v>1.1200000000000001</c:v>
                </c:pt>
                <c:pt idx="217">
                  <c:v>1.08</c:v>
                </c:pt>
                <c:pt idx="218">
                  <c:v>1.01</c:v>
                </c:pt>
                <c:pt idx="219">
                  <c:v>1</c:v>
                </c:pt>
                <c:pt idx="220">
                  <c:v>1</c:v>
                </c:pt>
                <c:pt idx="221">
                  <c:v>1.03</c:v>
                </c:pt>
                <c:pt idx="222">
                  <c:v>1.02</c:v>
                </c:pt>
                <c:pt idx="223">
                  <c:v>1.02</c:v>
                </c:pt>
                <c:pt idx="224">
                  <c:v>1.01</c:v>
                </c:pt>
                <c:pt idx="225">
                  <c:v>1.01</c:v>
                </c:pt>
                <c:pt idx="226">
                  <c:v>1.03</c:v>
                </c:pt>
                <c:pt idx="227">
                  <c:v>1.01</c:v>
                </c:pt>
                <c:pt idx="228" formatCode="0.00">
                  <c:v>0.95752241900000001</c:v>
                </c:pt>
                <c:pt idx="229" formatCode="0.00">
                  <c:v>0.88558968800000004</c:v>
                </c:pt>
                <c:pt idx="230" formatCode="0.00">
                  <c:v>0.80940000000000001</c:v>
                </c:pt>
                <c:pt idx="231" formatCode="0.00">
                  <c:v>0.83570119600000004</c:v>
                </c:pt>
                <c:pt idx="232" formatCode="0.00">
                  <c:v>0.84886367200000001</c:v>
                </c:pt>
                <c:pt idx="233" formatCode="0.00">
                  <c:v>0.85170000000000001</c:v>
                </c:pt>
                <c:pt idx="234" formatCode="0.00">
                  <c:v>0.82546146600000003</c:v>
                </c:pt>
                <c:pt idx="235" formatCode="0.00">
                  <c:v>0.84141217400000001</c:v>
                </c:pt>
                <c:pt idx="236" formatCode="0.00">
                  <c:v>0.85150000000000003</c:v>
                </c:pt>
                <c:pt idx="237" formatCode="0.00">
                  <c:v>0.83192241899999997</c:v>
                </c:pt>
                <c:pt idx="238" formatCode="0.00">
                  <c:v>0.85572132199999995</c:v>
                </c:pt>
                <c:pt idx="239" formatCode="0.00">
                  <c:v>0.84789999999999999</c:v>
                </c:pt>
                <c:pt idx="240" formatCode="0.000">
                  <c:v>0.83413711599999996</c:v>
                </c:pt>
                <c:pt idx="241" formatCode="0.000">
                  <c:v>0.73824346100000005</c:v>
                </c:pt>
                <c:pt idx="242" formatCode="0.000">
                  <c:v>0.68289999999999995</c:v>
                </c:pt>
                <c:pt idx="243" formatCode="0.000">
                  <c:v>0.72794519099999999</c:v>
                </c:pt>
                <c:pt idx="244" formatCode="0.000">
                  <c:v>0.73703137299999999</c:v>
                </c:pt>
                <c:pt idx="245" formatCode="0.000">
                  <c:v>0.73950000000000005</c:v>
                </c:pt>
                <c:pt idx="246" formatCode="0.000">
                  <c:v>0.75681181799999997</c:v>
                </c:pt>
                <c:pt idx="247" formatCode="0.000">
                  <c:v>0.77878719100000005</c:v>
                </c:pt>
                <c:pt idx="248" formatCode="0.000">
                  <c:v>0.77600000000000002</c:v>
                </c:pt>
                <c:pt idx="249" formatCode="0.000">
                  <c:v>0.79005914099999996</c:v>
                </c:pt>
                <c:pt idx="250">
                  <c:v>0.82039853200000001</c:v>
                </c:pt>
                <c:pt idx="251">
                  <c:v>0.80920000000000003</c:v>
                </c:pt>
                <c:pt idx="252">
                  <c:v>0.81616904300000004</c:v>
                </c:pt>
                <c:pt idx="253">
                  <c:v>0.76391021299999995</c:v>
                </c:pt>
                <c:pt idx="254">
                  <c:v>0.7056</c:v>
                </c:pt>
                <c:pt idx="255">
                  <c:v>0.72781991300000004</c:v>
                </c:pt>
                <c:pt idx="256">
                  <c:v>0.72813539900000002</c:v>
                </c:pt>
                <c:pt idx="257">
                  <c:v>0.74539999999999995</c:v>
                </c:pt>
                <c:pt idx="258">
                  <c:v>0.77369458099999999</c:v>
                </c:pt>
                <c:pt idx="259">
                  <c:v>0.773579197</c:v>
                </c:pt>
                <c:pt idx="260">
                  <c:v>0.76910000000000001</c:v>
                </c:pt>
                <c:pt idx="261">
                  <c:v>0.79662138400000004</c:v>
                </c:pt>
                <c:pt idx="262">
                  <c:v>0.82193047100000005</c:v>
                </c:pt>
                <c:pt idx="263">
                  <c:v>0.82679999999999998</c:v>
                </c:pt>
                <c:pt idx="264">
                  <c:v>0.82541704199999999</c:v>
                </c:pt>
                <c:pt idx="265">
                  <c:v>0.74984378399999996</c:v>
                </c:pt>
                <c:pt idx="266">
                  <c:v>0.68359999999999999</c:v>
                </c:pt>
                <c:pt idx="267">
                  <c:v>0.73887833000000003</c:v>
                </c:pt>
                <c:pt idx="268">
                  <c:v>0.74021650900000002</c:v>
                </c:pt>
                <c:pt idx="269">
                  <c:v>0.74529999999999996</c:v>
                </c:pt>
                <c:pt idx="270">
                  <c:v>0.75546914700000001</c:v>
                </c:pt>
                <c:pt idx="271">
                  <c:v>0.76993381400000005</c:v>
                </c:pt>
                <c:pt idx="272">
                  <c:v>0.78420000000000001</c:v>
                </c:pt>
                <c:pt idx="273">
                  <c:v>0.81126667200000002</c:v>
                </c:pt>
                <c:pt idx="274">
                  <c:v>0.85357313800000001</c:v>
                </c:pt>
                <c:pt idx="275">
                  <c:v>0.88100000000000001</c:v>
                </c:pt>
                <c:pt idx="276">
                  <c:v>0.80999660399999995</c:v>
                </c:pt>
                <c:pt idx="277">
                  <c:v>0.72085289299999999</c:v>
                </c:pt>
                <c:pt idx="278">
                  <c:v>0.65329999999999999</c:v>
                </c:pt>
                <c:pt idx="279">
                  <c:v>0.655341642</c:v>
                </c:pt>
                <c:pt idx="280">
                  <c:v>0.64222913000000004</c:v>
                </c:pt>
                <c:pt idx="281">
                  <c:v>0.66859999999999997</c:v>
                </c:pt>
                <c:pt idx="282">
                  <c:v>0.66597187999999996</c:v>
                </c:pt>
                <c:pt idx="283">
                  <c:v>0.67179765199999997</c:v>
                </c:pt>
                <c:pt idx="284">
                  <c:v>0.67120000000000002</c:v>
                </c:pt>
                <c:pt idx="285">
                  <c:v>0.67385524699999999</c:v>
                </c:pt>
                <c:pt idx="286">
                  <c:v>0.69816593500000002</c:v>
                </c:pt>
                <c:pt idx="287">
                  <c:v>0.70940000000000003</c:v>
                </c:pt>
                <c:pt idx="288">
                  <c:v>0.660006969</c:v>
                </c:pt>
                <c:pt idx="289">
                  <c:v>0.62152257499999997</c:v>
                </c:pt>
                <c:pt idx="290">
                  <c:v>0.57620000000000005</c:v>
                </c:pt>
                <c:pt idx="291">
                  <c:v>0.59687040700000005</c:v>
                </c:pt>
                <c:pt idx="292">
                  <c:v>0.59929990499999997</c:v>
                </c:pt>
                <c:pt idx="293">
                  <c:v>0.63090000000000002</c:v>
                </c:pt>
                <c:pt idx="294">
                  <c:v>0.64467335800000003</c:v>
                </c:pt>
                <c:pt idx="295">
                  <c:v>0.660022946</c:v>
                </c:pt>
                <c:pt idx="296">
                  <c:v>0.66510000000000002</c:v>
                </c:pt>
                <c:pt idx="297">
                  <c:v>0.67460815299999999</c:v>
                </c:pt>
                <c:pt idx="298">
                  <c:v>0.70243925500000004</c:v>
                </c:pt>
                <c:pt idx="299">
                  <c:v>0.7</c:v>
                </c:pt>
                <c:pt idx="300">
                  <c:v>0.698002173</c:v>
                </c:pt>
                <c:pt idx="301">
                  <c:v>0.640377945</c:v>
                </c:pt>
                <c:pt idx="302">
                  <c:v>0.62849999999999995</c:v>
                </c:pt>
                <c:pt idx="303">
                  <c:v>0.67315355300000002</c:v>
                </c:pt>
                <c:pt idx="304">
                  <c:v>0.65694641300000001</c:v>
                </c:pt>
                <c:pt idx="305">
                  <c:v>0.57420000000000004</c:v>
                </c:pt>
                <c:pt idx="306">
                  <c:v>0.540955509</c:v>
                </c:pt>
                <c:pt idx="307">
                  <c:v>0.55263472199999997</c:v>
                </c:pt>
                <c:pt idx="308">
                  <c:v>0.54</c:v>
                </c:pt>
                <c:pt idx="309">
                  <c:v>0.54932815999999995</c:v>
                </c:pt>
                <c:pt idx="310">
                  <c:v>0.58001505900000006</c:v>
                </c:pt>
                <c:pt idx="311">
                  <c:v>0.59450000000000003</c:v>
                </c:pt>
                <c:pt idx="312">
                  <c:v>0.58722505999999997</c:v>
                </c:pt>
                <c:pt idx="313">
                  <c:v>0.52352876299999995</c:v>
                </c:pt>
                <c:pt idx="314">
                  <c:v>0.45469999999999999</c:v>
                </c:pt>
                <c:pt idx="315">
                  <c:v>0.47446389300000003</c:v>
                </c:pt>
                <c:pt idx="316">
                  <c:v>0.467387836</c:v>
                </c:pt>
                <c:pt idx="317">
                  <c:v>0.45150000000000001</c:v>
                </c:pt>
                <c:pt idx="318">
                  <c:v>0.45534964900000002</c:v>
                </c:pt>
                <c:pt idx="319">
                  <c:v>0.45178478599999999</c:v>
                </c:pt>
                <c:pt idx="320">
                  <c:v>0.45639999999999997</c:v>
                </c:pt>
                <c:pt idx="321">
                  <c:v>0.46979954699999998</c:v>
                </c:pt>
                <c:pt idx="322">
                  <c:v>0.47126854600000001</c:v>
                </c:pt>
                <c:pt idx="323">
                  <c:v>0.48459999999999998</c:v>
                </c:pt>
                <c:pt idx="324">
                  <c:v>0.49444210599999999</c:v>
                </c:pt>
                <c:pt idx="325">
                  <c:v>0.46127572500000003</c:v>
                </c:pt>
                <c:pt idx="326">
                  <c:v>0.41830000000000001</c:v>
                </c:pt>
                <c:pt idx="327">
                  <c:v>0.44325680299999998</c:v>
                </c:pt>
                <c:pt idx="328">
                  <c:v>0.45810816100000001</c:v>
                </c:pt>
                <c:pt idx="329">
                  <c:v>0.47899999999999998</c:v>
                </c:pt>
                <c:pt idx="330">
                  <c:v>0.50959958599999999</c:v>
                </c:pt>
                <c:pt idx="331">
                  <c:v>0.51514890700000004</c:v>
                </c:pt>
                <c:pt idx="332">
                  <c:v>0.52800000000000002</c:v>
                </c:pt>
                <c:pt idx="333">
                  <c:v>0.56089580299999997</c:v>
                </c:pt>
                <c:pt idx="334">
                  <c:v>0.61614067400000005</c:v>
                </c:pt>
                <c:pt idx="335">
                  <c:v>0.61170000000000002</c:v>
                </c:pt>
                <c:pt idx="336">
                  <c:v>0.666806538</c:v>
                </c:pt>
                <c:pt idx="337">
                  <c:v>0.58177326200000001</c:v>
                </c:pt>
                <c:pt idx="338">
                  <c:v>0.52310000000000001</c:v>
                </c:pt>
                <c:pt idx="339">
                  <c:v>0.59459109600000004</c:v>
                </c:pt>
                <c:pt idx="340">
                  <c:v>0.60804619999999998</c:v>
                </c:pt>
                <c:pt idx="341">
                  <c:v>0.62570000000000003</c:v>
                </c:pt>
                <c:pt idx="342">
                  <c:v>0.67207819099999999</c:v>
                </c:pt>
                <c:pt idx="343">
                  <c:v>0.69718939899999999</c:v>
                </c:pt>
                <c:pt idx="344">
                  <c:v>0.71619999999999995</c:v>
                </c:pt>
                <c:pt idx="345">
                  <c:v>0.733274486</c:v>
                </c:pt>
                <c:pt idx="346">
                  <c:v>0.77421106900000003</c:v>
                </c:pt>
                <c:pt idx="347">
                  <c:v>0.78324023300000001</c:v>
                </c:pt>
                <c:pt idx="348">
                  <c:v>0.86241299999999999</c:v>
                </c:pt>
                <c:pt idx="349">
                  <c:v>0.80889</c:v>
                </c:pt>
                <c:pt idx="350">
                  <c:v>0.77290000000000003</c:v>
                </c:pt>
                <c:pt idx="351">
                  <c:v>0.84019100000000002</c:v>
                </c:pt>
                <c:pt idx="352">
                  <c:v>0.84312399999999998</c:v>
                </c:pt>
                <c:pt idx="353">
                  <c:v>0.8397</c:v>
                </c:pt>
                <c:pt idx="354">
                  <c:v>0.84378399999999998</c:v>
                </c:pt>
                <c:pt idx="355">
                  <c:v>0.88921399999999995</c:v>
                </c:pt>
                <c:pt idx="356">
                  <c:v>0.90600000000000003</c:v>
                </c:pt>
                <c:pt idx="357">
                  <c:v>0.93213900000000005</c:v>
                </c:pt>
                <c:pt idx="358">
                  <c:v>1.00865</c:v>
                </c:pt>
                <c:pt idx="359">
                  <c:v>1.0055270000000001</c:v>
                </c:pt>
                <c:pt idx="360">
                  <c:v>1.05</c:v>
                </c:pt>
                <c:pt idx="361">
                  <c:v>0.9</c:v>
                </c:pt>
                <c:pt idx="362">
                  <c:v>0.8</c:v>
                </c:pt>
                <c:pt idx="363">
                  <c:v>0.83</c:v>
                </c:pt>
                <c:pt idx="364">
                  <c:v>0.87</c:v>
                </c:pt>
                <c:pt idx="365">
                  <c:v>0.9</c:v>
                </c:pt>
                <c:pt idx="366">
                  <c:v>0.92</c:v>
                </c:pt>
                <c:pt idx="367">
                  <c:v>0.93</c:v>
                </c:pt>
                <c:pt idx="368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49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l"/>
        <c:majorGridlines>
          <c:spPr>
            <a:ln w="380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978680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3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0.2"/>
        <c:minorUnit val="0.1"/>
      </c:valAx>
      <c:spPr>
        <a:noFill/>
        <a:ln w="15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549978972804375E-2"/>
          <c:y val="0.17449025238237298"/>
          <c:w val="0.39607111644134918"/>
          <c:h val="0.23217826766010077"/>
        </c:manualLayout>
      </c:layout>
      <c:overlay val="0"/>
      <c:spPr>
        <a:solidFill>
          <a:schemeClr val="bg1"/>
        </a:solidFill>
        <a:ln w="3805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660">
      <a:solidFill>
        <a:schemeClr val="tx1"/>
      </a:solidFill>
      <a:prstDash val="solid"/>
    </a:ln>
  </c:spPr>
  <c:txPr>
    <a:bodyPr/>
    <a:lstStyle/>
    <a:p>
      <a:pPr>
        <a:defRPr sz="2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Delinquency Rate
Versus
 Unemployment Rate </a:t>
            </a:r>
          </a:p>
        </c:rich>
      </c:tx>
      <c:layout>
        <c:manualLayout>
          <c:xMode val="edge"/>
          <c:yMode val="edge"/>
          <c:x val="0.32524271844660196"/>
          <c:y val="0"/>
        </c:manualLayout>
      </c:layout>
      <c:overlay val="0"/>
      <c:spPr>
        <a:noFill/>
        <a:ln w="30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42394822006472E-2"/>
          <c:y val="0.17077464788732394"/>
          <c:w val="0.83333333333333337"/>
          <c:h val="0.73415492957746475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Sheet1!$C$2:$C$380</c:f>
              <c:numCache>
                <c:formatCode>General</c:formatCode>
                <c:ptCount val="379"/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D-4C93-8755-D17A274E511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Unemployment (Left Axis)</c:v>
                </c:pt>
              </c:strCache>
            </c:strRef>
          </c:tx>
          <c:spPr>
            <a:solidFill>
              <a:srgbClr val="CCFFFF"/>
            </a:solidFill>
            <a:ln w="15220">
              <a:solidFill>
                <a:schemeClr val="tx1"/>
              </a:solidFill>
              <a:prstDash val="solid"/>
            </a:ln>
          </c:spP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Sheet1!$D$2:$D$380</c:f>
              <c:numCache>
                <c:formatCode>General</c:formatCode>
                <c:ptCount val="379"/>
                <c:pt idx="0">
                  <c:v>5.7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5.7</c:v>
                </c:pt>
                <c:pt idx="5">
                  <c:v>5.6</c:v>
                </c:pt>
                <c:pt idx="6">
                  <c:v>5.7</c:v>
                </c:pt>
                <c:pt idx="7">
                  <c:v>5.6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5.6</c:v>
                </c:pt>
                <c:pt idx="15">
                  <c:v>5.4</c:v>
                </c:pt>
                <c:pt idx="16">
                  <c:v>5.6</c:v>
                </c:pt>
                <c:pt idx="17">
                  <c:v>5.3</c:v>
                </c:pt>
                <c:pt idx="18">
                  <c:v>5.4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5.3</c:v>
                </c:pt>
                <c:pt idx="23">
                  <c:v>5.3</c:v>
                </c:pt>
                <c:pt idx="24">
                  <c:v>5.4</c:v>
                </c:pt>
                <c:pt idx="25">
                  <c:v>5.3</c:v>
                </c:pt>
                <c:pt idx="26">
                  <c:v>5.2</c:v>
                </c:pt>
                <c:pt idx="27">
                  <c:v>4.9000000000000004</c:v>
                </c:pt>
                <c:pt idx="28">
                  <c:v>4.8</c:v>
                </c:pt>
                <c:pt idx="29">
                  <c:v>5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4.3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4.3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4.0999999999999996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3.9</c:v>
                </c:pt>
                <c:pt idx="64">
                  <c:v>4.0999999999999996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4</c:v>
                </c:pt>
                <c:pt idx="71">
                  <c:v>4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4.5</c:v>
                </c:pt>
                <c:pt idx="76">
                  <c:v>4.4000000000000004</c:v>
                </c:pt>
                <c:pt idx="77">
                  <c:v>4.5</c:v>
                </c:pt>
                <c:pt idx="78">
                  <c:v>4.5</c:v>
                </c:pt>
                <c:pt idx="79">
                  <c:v>4.9000000000000004</c:v>
                </c:pt>
                <c:pt idx="80">
                  <c:v>4.9000000000000004</c:v>
                </c:pt>
                <c:pt idx="81">
                  <c:v>5.4</c:v>
                </c:pt>
                <c:pt idx="82">
                  <c:v>5.6</c:v>
                </c:pt>
                <c:pt idx="83">
                  <c:v>5.8</c:v>
                </c:pt>
                <c:pt idx="84" formatCode="#,##0.0_);[Red]\(#,##0.0\)">
                  <c:v>5.6</c:v>
                </c:pt>
                <c:pt idx="85">
                  <c:v>5.5</c:v>
                </c:pt>
                <c:pt idx="86">
                  <c:v>5.7</c:v>
                </c:pt>
                <c:pt idx="87">
                  <c:v>6</c:v>
                </c:pt>
                <c:pt idx="88">
                  <c:v>5.8</c:v>
                </c:pt>
                <c:pt idx="89">
                  <c:v>5.9</c:v>
                </c:pt>
                <c:pt idx="90">
                  <c:v>5.9</c:v>
                </c:pt>
                <c:pt idx="91">
                  <c:v>5.7</c:v>
                </c:pt>
                <c:pt idx="92">
                  <c:v>5.6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5.7</c:v>
                </c:pt>
                <c:pt idx="97">
                  <c:v>5.8</c:v>
                </c:pt>
                <c:pt idx="98">
                  <c:v>5.8</c:v>
                </c:pt>
                <c:pt idx="99">
                  <c:v>6</c:v>
                </c:pt>
                <c:pt idx="100">
                  <c:v>6.1</c:v>
                </c:pt>
                <c:pt idx="101">
                  <c:v>6.4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5.9</c:v>
                </c:pt>
                <c:pt idx="107">
                  <c:v>5.7</c:v>
                </c:pt>
                <c:pt idx="108">
                  <c:v>5.6</c:v>
                </c:pt>
                <c:pt idx="109">
                  <c:v>5.6</c:v>
                </c:pt>
                <c:pt idx="110">
                  <c:v>5.7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5.0999999999999996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4.9000000000000004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4.5999999999999996</c:v>
                </c:pt>
                <c:pt idx="137">
                  <c:v>4.5999999999999996</c:v>
                </c:pt>
                <c:pt idx="138">
                  <c:v>4.8</c:v>
                </c:pt>
                <c:pt idx="139">
                  <c:v>4.7</c:v>
                </c:pt>
                <c:pt idx="140">
                  <c:v>4.5999999999999996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4.5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4.5999999999999996</c:v>
                </c:pt>
                <c:pt idx="151">
                  <c:v>4.5999999999999996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5.5</c:v>
                </c:pt>
                <c:pt idx="162">
                  <c:v>5.7</c:v>
                </c:pt>
                <c:pt idx="163">
                  <c:v>6.1</c:v>
                </c:pt>
                <c:pt idx="164">
                  <c:v>6.1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8.5</c:v>
                </c:pt>
                <c:pt idx="170">
                  <c:v>8.9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9.6999999999999993</c:v>
                </c:pt>
                <c:pt idx="176">
                  <c:v>9.8000000000000007</c:v>
                </c:pt>
                <c:pt idx="177">
                  <c:v>10.199999999999999</c:v>
                </c:pt>
                <c:pt idx="178">
                  <c:v>10</c:v>
                </c:pt>
                <c:pt idx="179">
                  <c:v>10</c:v>
                </c:pt>
                <c:pt idx="180">
                  <c:v>9.6999998000000005</c:v>
                </c:pt>
                <c:pt idx="181">
                  <c:v>9.6999998000000005</c:v>
                </c:pt>
                <c:pt idx="182">
                  <c:v>9.6999998000000005</c:v>
                </c:pt>
                <c:pt idx="183">
                  <c:v>9.8000001999999995</c:v>
                </c:pt>
                <c:pt idx="184">
                  <c:v>9.6000004000000008</c:v>
                </c:pt>
                <c:pt idx="185">
                  <c:v>9.5</c:v>
                </c:pt>
                <c:pt idx="186">
                  <c:v>9.5</c:v>
                </c:pt>
                <c:pt idx="187">
                  <c:v>9.6000004000000008</c:v>
                </c:pt>
                <c:pt idx="188">
                  <c:v>9.6000004000000008</c:v>
                </c:pt>
                <c:pt idx="189">
                  <c:v>9.6999998000000005</c:v>
                </c:pt>
                <c:pt idx="190">
                  <c:v>9.8000001999999995</c:v>
                </c:pt>
                <c:pt idx="191">
                  <c:v>9.3999995999999992</c:v>
                </c:pt>
                <c:pt idx="192">
                  <c:v>9</c:v>
                </c:pt>
                <c:pt idx="193">
                  <c:v>8.8999995999999992</c:v>
                </c:pt>
                <c:pt idx="194">
                  <c:v>8.8000001999999995</c:v>
                </c:pt>
                <c:pt idx="195">
                  <c:v>9</c:v>
                </c:pt>
                <c:pt idx="196">
                  <c:v>9</c:v>
                </c:pt>
                <c:pt idx="197">
                  <c:v>9.1</c:v>
                </c:pt>
                <c:pt idx="198">
                  <c:v>9.1</c:v>
                </c:pt>
                <c:pt idx="199">
                  <c:v>9.1</c:v>
                </c:pt>
                <c:pt idx="200">
                  <c:v>9</c:v>
                </c:pt>
                <c:pt idx="201">
                  <c:v>8.9</c:v>
                </c:pt>
                <c:pt idx="202">
                  <c:v>8.6999999999999993</c:v>
                </c:pt>
                <c:pt idx="203">
                  <c:v>8.5</c:v>
                </c:pt>
                <c:pt idx="204">
                  <c:v>8.3000000000000007</c:v>
                </c:pt>
                <c:pt idx="205">
                  <c:v>8.3000000000000007</c:v>
                </c:pt>
                <c:pt idx="206">
                  <c:v>8.1999999999999993</c:v>
                </c:pt>
                <c:pt idx="207">
                  <c:v>8.1</c:v>
                </c:pt>
                <c:pt idx="208">
                  <c:v>8.1999999999999993</c:v>
                </c:pt>
                <c:pt idx="209">
                  <c:v>8.1999999999999993</c:v>
                </c:pt>
                <c:pt idx="210">
                  <c:v>8.1999999999999993</c:v>
                </c:pt>
                <c:pt idx="211">
                  <c:v>8.1</c:v>
                </c:pt>
                <c:pt idx="212">
                  <c:v>7.8</c:v>
                </c:pt>
                <c:pt idx="213">
                  <c:v>7.9</c:v>
                </c:pt>
                <c:pt idx="214">
                  <c:v>7.8</c:v>
                </c:pt>
                <c:pt idx="215">
                  <c:v>7.8</c:v>
                </c:pt>
                <c:pt idx="216">
                  <c:v>7.9</c:v>
                </c:pt>
                <c:pt idx="217">
                  <c:v>7.7</c:v>
                </c:pt>
                <c:pt idx="218">
                  <c:v>7.6</c:v>
                </c:pt>
                <c:pt idx="219">
                  <c:v>7.5</c:v>
                </c:pt>
                <c:pt idx="220">
                  <c:v>7.6</c:v>
                </c:pt>
                <c:pt idx="221">
                  <c:v>7.6</c:v>
                </c:pt>
                <c:pt idx="222">
                  <c:v>7.4</c:v>
                </c:pt>
                <c:pt idx="223">
                  <c:v>7.3</c:v>
                </c:pt>
                <c:pt idx="224">
                  <c:v>7.2</c:v>
                </c:pt>
                <c:pt idx="225">
                  <c:v>7.3</c:v>
                </c:pt>
                <c:pt idx="226">
                  <c:v>7</c:v>
                </c:pt>
                <c:pt idx="227">
                  <c:v>6.7</c:v>
                </c:pt>
                <c:pt idx="228">
                  <c:v>6.6</c:v>
                </c:pt>
                <c:pt idx="229">
                  <c:v>6.7</c:v>
                </c:pt>
                <c:pt idx="230">
                  <c:v>6.7</c:v>
                </c:pt>
                <c:pt idx="231">
                  <c:v>6.3</c:v>
                </c:pt>
                <c:pt idx="232">
                  <c:v>6.3</c:v>
                </c:pt>
                <c:pt idx="233">
                  <c:v>6.1</c:v>
                </c:pt>
                <c:pt idx="234">
                  <c:v>6.2</c:v>
                </c:pt>
                <c:pt idx="235">
                  <c:v>6.1</c:v>
                </c:pt>
                <c:pt idx="236">
                  <c:v>5.9</c:v>
                </c:pt>
                <c:pt idx="237">
                  <c:v>5.7</c:v>
                </c:pt>
                <c:pt idx="238">
                  <c:v>5.8</c:v>
                </c:pt>
                <c:pt idx="239">
                  <c:v>5.6</c:v>
                </c:pt>
                <c:pt idx="240">
                  <c:v>5.7</c:v>
                </c:pt>
                <c:pt idx="241">
                  <c:v>5.5</c:v>
                </c:pt>
                <c:pt idx="242">
                  <c:v>5.5</c:v>
                </c:pt>
                <c:pt idx="243">
                  <c:v>5.4</c:v>
                </c:pt>
                <c:pt idx="244">
                  <c:v>5.5</c:v>
                </c:pt>
                <c:pt idx="245">
                  <c:v>5.3</c:v>
                </c:pt>
                <c:pt idx="246">
                  <c:v>5.3</c:v>
                </c:pt>
                <c:pt idx="247">
                  <c:v>5.0999999999999996</c:v>
                </c:pt>
                <c:pt idx="248">
                  <c:v>5.0999999999999996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4.9000000000000004</c:v>
                </c:pt>
                <c:pt idx="253">
                  <c:v>4.9000000000000004</c:v>
                </c:pt>
                <c:pt idx="254">
                  <c:v>5</c:v>
                </c:pt>
                <c:pt idx="255">
                  <c:v>5</c:v>
                </c:pt>
                <c:pt idx="256">
                  <c:v>4.7</c:v>
                </c:pt>
                <c:pt idx="257">
                  <c:v>4.9000000000000004</c:v>
                </c:pt>
                <c:pt idx="258">
                  <c:v>4.9000000000000004</c:v>
                </c:pt>
                <c:pt idx="259">
                  <c:v>4.9000000000000004</c:v>
                </c:pt>
                <c:pt idx="260">
                  <c:v>5</c:v>
                </c:pt>
                <c:pt idx="261">
                  <c:v>4.9000000000000004</c:v>
                </c:pt>
                <c:pt idx="262">
                  <c:v>4.5999999999999996</c:v>
                </c:pt>
                <c:pt idx="263">
                  <c:v>4.7</c:v>
                </c:pt>
                <c:pt idx="264">
                  <c:v>4.8</c:v>
                </c:pt>
                <c:pt idx="265">
                  <c:v>4.7</c:v>
                </c:pt>
                <c:pt idx="266">
                  <c:v>4.5</c:v>
                </c:pt>
                <c:pt idx="267">
                  <c:v>4.4000000000000004</c:v>
                </c:pt>
                <c:pt idx="268">
                  <c:v>4.3</c:v>
                </c:pt>
                <c:pt idx="269">
                  <c:v>4.4000000000000004</c:v>
                </c:pt>
                <c:pt idx="270">
                  <c:v>4.3</c:v>
                </c:pt>
                <c:pt idx="271">
                  <c:v>4.4000000000000004</c:v>
                </c:pt>
                <c:pt idx="272">
                  <c:v>4.2</c:v>
                </c:pt>
                <c:pt idx="273">
                  <c:v>4.0999999999999996</c:v>
                </c:pt>
                <c:pt idx="274">
                  <c:v>4.0999999999999996</c:v>
                </c:pt>
                <c:pt idx="275">
                  <c:v>4.0999999999999996</c:v>
                </c:pt>
                <c:pt idx="276">
                  <c:v>4.0999999999999996</c:v>
                </c:pt>
                <c:pt idx="277">
                  <c:v>4.0999999999999996</c:v>
                </c:pt>
                <c:pt idx="278">
                  <c:v>4.0999999999999996</c:v>
                </c:pt>
                <c:pt idx="279">
                  <c:v>3.9</c:v>
                </c:pt>
                <c:pt idx="280">
                  <c:v>3.8</c:v>
                </c:pt>
                <c:pt idx="281">
                  <c:v>4</c:v>
                </c:pt>
                <c:pt idx="282">
                  <c:v>3.9</c:v>
                </c:pt>
                <c:pt idx="283">
                  <c:v>3.9</c:v>
                </c:pt>
                <c:pt idx="284">
                  <c:v>3.7</c:v>
                </c:pt>
                <c:pt idx="285">
                  <c:v>3.8</c:v>
                </c:pt>
                <c:pt idx="286">
                  <c:v>3.7</c:v>
                </c:pt>
                <c:pt idx="287">
                  <c:v>3.9</c:v>
                </c:pt>
                <c:pt idx="288">
                  <c:v>4</c:v>
                </c:pt>
                <c:pt idx="289">
                  <c:v>3.8</c:v>
                </c:pt>
                <c:pt idx="290">
                  <c:v>3.8</c:v>
                </c:pt>
                <c:pt idx="291">
                  <c:v>3.6</c:v>
                </c:pt>
                <c:pt idx="292">
                  <c:v>3.6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3.5</c:v>
                </c:pt>
                <c:pt idx="297">
                  <c:v>3.6</c:v>
                </c:pt>
                <c:pt idx="298">
                  <c:v>3.5</c:v>
                </c:pt>
                <c:pt idx="299">
                  <c:v>3.5</c:v>
                </c:pt>
                <c:pt idx="300">
                  <c:v>3.5</c:v>
                </c:pt>
                <c:pt idx="301">
                  <c:v>3.5</c:v>
                </c:pt>
                <c:pt idx="302">
                  <c:v>4.4000000000000004</c:v>
                </c:pt>
                <c:pt idx="303">
                  <c:v>14.7</c:v>
                </c:pt>
                <c:pt idx="304">
                  <c:v>13.2</c:v>
                </c:pt>
                <c:pt idx="305">
                  <c:v>11</c:v>
                </c:pt>
                <c:pt idx="306">
                  <c:v>10.199999999999999</c:v>
                </c:pt>
                <c:pt idx="307">
                  <c:v>8.4</c:v>
                </c:pt>
                <c:pt idx="308">
                  <c:v>7.9</c:v>
                </c:pt>
                <c:pt idx="309">
                  <c:v>6.9</c:v>
                </c:pt>
                <c:pt idx="310">
                  <c:v>6.7</c:v>
                </c:pt>
                <c:pt idx="311">
                  <c:v>6.7</c:v>
                </c:pt>
                <c:pt idx="312">
                  <c:v>6.3</c:v>
                </c:pt>
                <c:pt idx="313">
                  <c:v>6.2</c:v>
                </c:pt>
                <c:pt idx="314">
                  <c:v>6.1</c:v>
                </c:pt>
                <c:pt idx="315">
                  <c:v>6.1</c:v>
                </c:pt>
                <c:pt idx="316">
                  <c:v>5.8</c:v>
                </c:pt>
                <c:pt idx="317">
                  <c:v>5.9</c:v>
                </c:pt>
                <c:pt idx="318">
                  <c:v>5.4</c:v>
                </c:pt>
                <c:pt idx="319">
                  <c:v>5.2</c:v>
                </c:pt>
                <c:pt idx="320">
                  <c:v>4.8</c:v>
                </c:pt>
                <c:pt idx="321">
                  <c:v>4.5</c:v>
                </c:pt>
                <c:pt idx="322">
                  <c:v>4.2</c:v>
                </c:pt>
                <c:pt idx="323">
                  <c:v>3.9</c:v>
                </c:pt>
                <c:pt idx="324">
                  <c:v>4</c:v>
                </c:pt>
                <c:pt idx="325">
                  <c:v>3.8</c:v>
                </c:pt>
                <c:pt idx="326">
                  <c:v>3.6</c:v>
                </c:pt>
                <c:pt idx="327">
                  <c:v>3.6</c:v>
                </c:pt>
                <c:pt idx="328">
                  <c:v>3.6</c:v>
                </c:pt>
                <c:pt idx="329">
                  <c:v>3.6</c:v>
                </c:pt>
                <c:pt idx="330">
                  <c:v>3.5</c:v>
                </c:pt>
                <c:pt idx="331">
                  <c:v>3.7</c:v>
                </c:pt>
                <c:pt idx="332">
                  <c:v>3.5</c:v>
                </c:pt>
                <c:pt idx="333">
                  <c:v>3.7</c:v>
                </c:pt>
                <c:pt idx="334">
                  <c:v>3.6</c:v>
                </c:pt>
                <c:pt idx="335">
                  <c:v>3.5</c:v>
                </c:pt>
                <c:pt idx="336">
                  <c:v>3.4</c:v>
                </c:pt>
                <c:pt idx="337">
                  <c:v>3.6</c:v>
                </c:pt>
                <c:pt idx="338">
                  <c:v>3.5</c:v>
                </c:pt>
                <c:pt idx="339">
                  <c:v>3.4</c:v>
                </c:pt>
                <c:pt idx="340">
                  <c:v>3.7</c:v>
                </c:pt>
                <c:pt idx="341">
                  <c:v>3.6</c:v>
                </c:pt>
                <c:pt idx="342">
                  <c:v>3.5</c:v>
                </c:pt>
                <c:pt idx="343">
                  <c:v>3.8</c:v>
                </c:pt>
                <c:pt idx="344">
                  <c:v>3.8</c:v>
                </c:pt>
                <c:pt idx="345">
                  <c:v>3.8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3.9</c:v>
                </c:pt>
                <c:pt idx="350">
                  <c:v>3.9</c:v>
                </c:pt>
                <c:pt idx="351">
                  <c:v>3.9</c:v>
                </c:pt>
                <c:pt idx="352">
                  <c:v>4</c:v>
                </c:pt>
                <c:pt idx="353">
                  <c:v>4.0999999999999996</c:v>
                </c:pt>
                <c:pt idx="354">
                  <c:v>4.2</c:v>
                </c:pt>
                <c:pt idx="355">
                  <c:v>4.2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4.2</c:v>
                </c:pt>
                <c:pt idx="359">
                  <c:v>4.0999999999999996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4.2</c:v>
                </c:pt>
                <c:pt idx="363">
                  <c:v>4.2</c:v>
                </c:pt>
                <c:pt idx="364">
                  <c:v>4.2</c:v>
                </c:pt>
                <c:pt idx="365">
                  <c:v>4.0999999999999996</c:v>
                </c:pt>
                <c:pt idx="366">
                  <c:v>4.2</c:v>
                </c:pt>
                <c:pt idx="367">
                  <c:v>4.3</c:v>
                </c:pt>
                <c:pt idx="368">
                  <c:v>4.4000000000000004</c:v>
                </c:pt>
                <c:pt idx="369">
                  <c:v>4.5</c:v>
                </c:pt>
                <c:pt idx="370">
                  <c:v>4.5999999999999996</c:v>
                </c:pt>
                <c:pt idx="371">
                  <c:v>4.4000000000000004</c:v>
                </c:pt>
                <c:pt idx="37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978680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Loan Delinquency Rate (Right Axis)</c:v>
                </c:pt>
              </c:strCache>
            </c:strRef>
          </c:tx>
          <c:spPr>
            <a:ln w="4566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Sheet1!$E$2:$E$380</c:f>
              <c:numCache>
                <c:formatCode>General</c:formatCode>
                <c:ptCount val="379"/>
                <c:pt idx="0">
                  <c:v>0.9</c:v>
                </c:pt>
                <c:pt idx="1">
                  <c:v>0.89</c:v>
                </c:pt>
                <c:pt idx="2">
                  <c:v>0.84</c:v>
                </c:pt>
                <c:pt idx="3">
                  <c:v>0.85</c:v>
                </c:pt>
                <c:pt idx="4">
                  <c:v>0.86</c:v>
                </c:pt>
                <c:pt idx="5">
                  <c:v>0.83</c:v>
                </c:pt>
                <c:pt idx="6">
                  <c:v>0.87</c:v>
                </c:pt>
                <c:pt idx="7">
                  <c:v>0.89</c:v>
                </c:pt>
                <c:pt idx="8">
                  <c:v>0.91</c:v>
                </c:pt>
                <c:pt idx="9">
                  <c:v>0.88</c:v>
                </c:pt>
                <c:pt idx="10">
                  <c:v>0.94</c:v>
                </c:pt>
                <c:pt idx="11">
                  <c:v>0.95</c:v>
                </c:pt>
                <c:pt idx="12">
                  <c:v>0.99</c:v>
                </c:pt>
                <c:pt idx="13">
                  <c:v>1</c:v>
                </c:pt>
                <c:pt idx="14">
                  <c:v>0.97</c:v>
                </c:pt>
                <c:pt idx="15">
                  <c:v>0.94</c:v>
                </c:pt>
                <c:pt idx="16">
                  <c:v>0.94</c:v>
                </c:pt>
                <c:pt idx="17">
                  <c:v>0.91</c:v>
                </c:pt>
                <c:pt idx="18">
                  <c:v>0.94</c:v>
                </c:pt>
                <c:pt idx="19">
                  <c:v>0.92</c:v>
                </c:pt>
                <c:pt idx="20">
                  <c:v>0.92</c:v>
                </c:pt>
                <c:pt idx="21">
                  <c:v>0.91</c:v>
                </c:pt>
                <c:pt idx="22">
                  <c:v>0.94</c:v>
                </c:pt>
                <c:pt idx="23">
                  <c:v>0.94</c:v>
                </c:pt>
                <c:pt idx="24">
                  <c:v>0.94</c:v>
                </c:pt>
                <c:pt idx="25">
                  <c:v>0.95</c:v>
                </c:pt>
                <c:pt idx="26">
                  <c:v>0.96</c:v>
                </c:pt>
                <c:pt idx="27">
                  <c:v>0.95</c:v>
                </c:pt>
                <c:pt idx="28">
                  <c:v>0.95</c:v>
                </c:pt>
                <c:pt idx="29">
                  <c:v>0.93</c:v>
                </c:pt>
                <c:pt idx="30">
                  <c:v>0.92</c:v>
                </c:pt>
                <c:pt idx="31">
                  <c:v>0.92</c:v>
                </c:pt>
                <c:pt idx="32">
                  <c:v>0.91</c:v>
                </c:pt>
                <c:pt idx="33">
                  <c:v>0.9</c:v>
                </c:pt>
                <c:pt idx="34">
                  <c:v>1.05</c:v>
                </c:pt>
                <c:pt idx="35">
                  <c:v>1.01</c:v>
                </c:pt>
                <c:pt idx="36">
                  <c:v>1.04</c:v>
                </c:pt>
                <c:pt idx="37">
                  <c:v>1.04</c:v>
                </c:pt>
                <c:pt idx="38">
                  <c:v>0.98</c:v>
                </c:pt>
                <c:pt idx="39">
                  <c:v>0.94</c:v>
                </c:pt>
                <c:pt idx="40">
                  <c:v>0.93</c:v>
                </c:pt>
                <c:pt idx="41">
                  <c:v>0.88</c:v>
                </c:pt>
                <c:pt idx="42">
                  <c:v>0.88</c:v>
                </c:pt>
                <c:pt idx="43">
                  <c:v>0.9</c:v>
                </c:pt>
                <c:pt idx="44">
                  <c:v>0.88</c:v>
                </c:pt>
                <c:pt idx="45">
                  <c:v>0.9</c:v>
                </c:pt>
                <c:pt idx="46">
                  <c:v>0.9</c:v>
                </c:pt>
                <c:pt idx="47">
                  <c:v>0.88</c:v>
                </c:pt>
                <c:pt idx="48">
                  <c:v>0.89</c:v>
                </c:pt>
                <c:pt idx="49">
                  <c:v>0.86</c:v>
                </c:pt>
                <c:pt idx="50">
                  <c:v>0.79</c:v>
                </c:pt>
                <c:pt idx="51">
                  <c:v>0.76</c:v>
                </c:pt>
                <c:pt idx="52">
                  <c:v>0.76</c:v>
                </c:pt>
                <c:pt idx="53">
                  <c:v>0.76</c:v>
                </c:pt>
                <c:pt idx="54">
                  <c:v>0.79</c:v>
                </c:pt>
                <c:pt idx="55">
                  <c:v>0.76</c:v>
                </c:pt>
                <c:pt idx="56">
                  <c:v>0.74</c:v>
                </c:pt>
                <c:pt idx="57">
                  <c:v>0.75</c:v>
                </c:pt>
                <c:pt idx="58">
                  <c:v>0.79</c:v>
                </c:pt>
                <c:pt idx="59">
                  <c:v>0.75</c:v>
                </c:pt>
                <c:pt idx="60">
                  <c:v>0.78</c:v>
                </c:pt>
                <c:pt idx="61">
                  <c:v>0.74</c:v>
                </c:pt>
                <c:pt idx="62">
                  <c:v>0.7</c:v>
                </c:pt>
                <c:pt idx="63">
                  <c:v>0.7</c:v>
                </c:pt>
                <c:pt idx="64">
                  <c:v>0.67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0.67</c:v>
                </c:pt>
                <c:pt idx="69">
                  <c:v>0.67</c:v>
                </c:pt>
                <c:pt idx="70">
                  <c:v>0.71</c:v>
                </c:pt>
                <c:pt idx="71">
                  <c:v>0.74</c:v>
                </c:pt>
                <c:pt idx="72">
                  <c:v>0.73</c:v>
                </c:pt>
                <c:pt idx="73">
                  <c:v>0.73</c:v>
                </c:pt>
                <c:pt idx="74">
                  <c:v>0.7</c:v>
                </c:pt>
                <c:pt idx="75">
                  <c:v>0.73</c:v>
                </c:pt>
                <c:pt idx="76">
                  <c:v>0.71</c:v>
                </c:pt>
                <c:pt idx="77">
                  <c:v>0.71</c:v>
                </c:pt>
                <c:pt idx="78">
                  <c:v>0.73</c:v>
                </c:pt>
                <c:pt idx="79">
                  <c:v>0.71</c:v>
                </c:pt>
                <c:pt idx="80">
                  <c:v>0.74</c:v>
                </c:pt>
                <c:pt idx="81">
                  <c:v>0.76</c:v>
                </c:pt>
                <c:pt idx="82">
                  <c:v>0.79</c:v>
                </c:pt>
                <c:pt idx="83">
                  <c:v>0.82</c:v>
                </c:pt>
                <c:pt idx="84">
                  <c:v>0.85</c:v>
                </c:pt>
                <c:pt idx="85">
                  <c:v>0.79</c:v>
                </c:pt>
                <c:pt idx="86">
                  <c:v>0.76</c:v>
                </c:pt>
                <c:pt idx="87">
                  <c:v>0.76</c:v>
                </c:pt>
                <c:pt idx="88">
                  <c:v>0.74</c:v>
                </c:pt>
                <c:pt idx="89">
                  <c:v>0.72</c:v>
                </c:pt>
                <c:pt idx="90">
                  <c:v>0.72</c:v>
                </c:pt>
                <c:pt idx="91">
                  <c:v>0.73</c:v>
                </c:pt>
                <c:pt idx="92">
                  <c:v>0.75</c:v>
                </c:pt>
                <c:pt idx="93">
                  <c:v>0.74</c:v>
                </c:pt>
                <c:pt idx="94">
                  <c:v>0.77</c:v>
                </c:pt>
                <c:pt idx="95">
                  <c:v>0.8</c:v>
                </c:pt>
                <c:pt idx="96">
                  <c:v>0.85</c:v>
                </c:pt>
                <c:pt idx="97">
                  <c:v>0.82</c:v>
                </c:pt>
                <c:pt idx="98">
                  <c:v>0.78</c:v>
                </c:pt>
                <c:pt idx="99">
                  <c:v>0.76</c:v>
                </c:pt>
                <c:pt idx="100">
                  <c:v>0.76</c:v>
                </c:pt>
                <c:pt idx="101">
                  <c:v>0.73</c:v>
                </c:pt>
                <c:pt idx="102">
                  <c:v>0.75</c:v>
                </c:pt>
                <c:pt idx="103">
                  <c:v>0.77</c:v>
                </c:pt>
                <c:pt idx="104">
                  <c:v>0.75</c:v>
                </c:pt>
                <c:pt idx="105">
                  <c:v>0.75</c:v>
                </c:pt>
                <c:pt idx="106">
                  <c:v>0.76</c:v>
                </c:pt>
                <c:pt idx="107">
                  <c:v>0.76</c:v>
                </c:pt>
                <c:pt idx="108">
                  <c:v>0.81</c:v>
                </c:pt>
                <c:pt idx="109">
                  <c:v>0.78</c:v>
                </c:pt>
                <c:pt idx="110">
                  <c:v>0.72</c:v>
                </c:pt>
                <c:pt idx="111">
                  <c:v>0.7</c:v>
                </c:pt>
                <c:pt idx="112">
                  <c:v>0.69</c:v>
                </c:pt>
                <c:pt idx="113">
                  <c:v>0.66</c:v>
                </c:pt>
                <c:pt idx="114">
                  <c:v>0.68</c:v>
                </c:pt>
                <c:pt idx="115">
                  <c:v>0.68</c:v>
                </c:pt>
                <c:pt idx="116">
                  <c:v>0.7</c:v>
                </c:pt>
                <c:pt idx="117">
                  <c:v>0.71</c:v>
                </c:pt>
                <c:pt idx="118">
                  <c:v>0.73</c:v>
                </c:pt>
                <c:pt idx="119">
                  <c:v>0.72</c:v>
                </c:pt>
                <c:pt idx="120">
                  <c:v>0.75</c:v>
                </c:pt>
                <c:pt idx="121">
                  <c:v>0.7</c:v>
                </c:pt>
                <c:pt idx="122">
                  <c:v>0.66</c:v>
                </c:pt>
                <c:pt idx="123">
                  <c:v>0.67</c:v>
                </c:pt>
                <c:pt idx="124">
                  <c:v>0.65</c:v>
                </c:pt>
                <c:pt idx="125">
                  <c:v>0.64</c:v>
                </c:pt>
                <c:pt idx="126">
                  <c:v>0.69</c:v>
                </c:pt>
                <c:pt idx="127">
                  <c:v>0.69</c:v>
                </c:pt>
                <c:pt idx="128">
                  <c:v>0.67</c:v>
                </c:pt>
                <c:pt idx="129">
                  <c:v>0.7</c:v>
                </c:pt>
                <c:pt idx="130">
                  <c:v>0.73</c:v>
                </c:pt>
                <c:pt idx="131">
                  <c:v>0.73</c:v>
                </c:pt>
                <c:pt idx="132">
                  <c:v>0.71</c:v>
                </c:pt>
                <c:pt idx="133">
                  <c:v>0.65</c:v>
                </c:pt>
                <c:pt idx="134">
                  <c:v>0.59</c:v>
                </c:pt>
                <c:pt idx="135">
                  <c:v>0.53</c:v>
                </c:pt>
                <c:pt idx="136">
                  <c:v>0.6</c:v>
                </c:pt>
                <c:pt idx="137">
                  <c:v>0.57999999999999996</c:v>
                </c:pt>
                <c:pt idx="138">
                  <c:v>0.61</c:v>
                </c:pt>
                <c:pt idx="139">
                  <c:v>0.66</c:v>
                </c:pt>
                <c:pt idx="140">
                  <c:v>0.68</c:v>
                </c:pt>
                <c:pt idx="141">
                  <c:v>0.56999999999999995</c:v>
                </c:pt>
                <c:pt idx="142">
                  <c:v>0.62</c:v>
                </c:pt>
                <c:pt idx="143">
                  <c:v>0.68</c:v>
                </c:pt>
                <c:pt idx="144">
                  <c:v>0.72</c:v>
                </c:pt>
                <c:pt idx="145">
                  <c:v>0.66</c:v>
                </c:pt>
                <c:pt idx="146">
                  <c:v>0.64</c:v>
                </c:pt>
                <c:pt idx="147">
                  <c:v>0.67</c:v>
                </c:pt>
                <c:pt idx="148">
                  <c:v>0.68</c:v>
                </c:pt>
                <c:pt idx="149">
                  <c:v>0.69</c:v>
                </c:pt>
                <c:pt idx="150">
                  <c:v>0.71</c:v>
                </c:pt>
                <c:pt idx="151">
                  <c:v>0.73</c:v>
                </c:pt>
                <c:pt idx="152">
                  <c:v>0.79</c:v>
                </c:pt>
                <c:pt idx="153">
                  <c:v>0.82</c:v>
                </c:pt>
                <c:pt idx="154">
                  <c:v>0.87</c:v>
                </c:pt>
                <c:pt idx="155">
                  <c:v>0.93</c:v>
                </c:pt>
                <c:pt idx="156">
                  <c:v>0.96</c:v>
                </c:pt>
                <c:pt idx="157">
                  <c:v>0.95</c:v>
                </c:pt>
                <c:pt idx="158">
                  <c:v>0.96</c:v>
                </c:pt>
                <c:pt idx="159">
                  <c:v>0.96</c:v>
                </c:pt>
                <c:pt idx="160">
                  <c:v>0.97</c:v>
                </c:pt>
                <c:pt idx="161">
                  <c:v>0.97</c:v>
                </c:pt>
                <c:pt idx="162">
                  <c:v>0.95</c:v>
                </c:pt>
                <c:pt idx="163">
                  <c:v>1.03</c:v>
                </c:pt>
                <c:pt idx="164">
                  <c:v>1.0900000000000001</c:v>
                </c:pt>
                <c:pt idx="165">
                  <c:v>1.1399999999999999</c:v>
                </c:pt>
                <c:pt idx="166">
                  <c:v>1.32</c:v>
                </c:pt>
                <c:pt idx="167">
                  <c:v>1.37</c:v>
                </c:pt>
                <c:pt idx="168">
                  <c:v>1.44</c:v>
                </c:pt>
                <c:pt idx="169">
                  <c:v>1.41</c:v>
                </c:pt>
                <c:pt idx="170">
                  <c:v>1.44</c:v>
                </c:pt>
                <c:pt idx="171">
                  <c:v>1.51</c:v>
                </c:pt>
                <c:pt idx="172">
                  <c:v>1.57</c:v>
                </c:pt>
                <c:pt idx="173">
                  <c:v>1.58</c:v>
                </c:pt>
                <c:pt idx="174">
                  <c:v>1.65</c:v>
                </c:pt>
                <c:pt idx="175">
                  <c:v>1.64</c:v>
                </c:pt>
                <c:pt idx="176">
                  <c:v>1.69</c:v>
                </c:pt>
                <c:pt idx="177">
                  <c:v>1.73</c:v>
                </c:pt>
                <c:pt idx="178">
                  <c:v>1.78</c:v>
                </c:pt>
                <c:pt idx="179">
                  <c:v>1.82</c:v>
                </c:pt>
                <c:pt idx="180">
                  <c:v>1.8740000000000001</c:v>
                </c:pt>
                <c:pt idx="181">
                  <c:v>1.8779999999999999</c:v>
                </c:pt>
                <c:pt idx="182">
                  <c:v>1.835</c:v>
                </c:pt>
                <c:pt idx="183">
                  <c:v>1.8320000000000001</c:v>
                </c:pt>
                <c:pt idx="184">
                  <c:v>1.82</c:v>
                </c:pt>
                <c:pt idx="185">
                  <c:v>1.74</c:v>
                </c:pt>
                <c:pt idx="186">
                  <c:v>1.78</c:v>
                </c:pt>
                <c:pt idx="187">
                  <c:v>1.78</c:v>
                </c:pt>
                <c:pt idx="188">
                  <c:v>1.75</c:v>
                </c:pt>
                <c:pt idx="189">
                  <c:v>1.76</c:v>
                </c:pt>
                <c:pt idx="190">
                  <c:v>1.76</c:v>
                </c:pt>
                <c:pt idx="191">
                  <c:v>1.75</c:v>
                </c:pt>
                <c:pt idx="192">
                  <c:v>1.77</c:v>
                </c:pt>
                <c:pt idx="193">
                  <c:v>1.71</c:v>
                </c:pt>
                <c:pt idx="194">
                  <c:v>1.625</c:v>
                </c:pt>
                <c:pt idx="195">
                  <c:v>1.64</c:v>
                </c:pt>
                <c:pt idx="196">
                  <c:v>1.61</c:v>
                </c:pt>
                <c:pt idx="197">
                  <c:v>1.58</c:v>
                </c:pt>
                <c:pt idx="198">
                  <c:v>1.58</c:v>
                </c:pt>
                <c:pt idx="199">
                  <c:v>1.57</c:v>
                </c:pt>
                <c:pt idx="200">
                  <c:v>1.59</c:v>
                </c:pt>
                <c:pt idx="201">
                  <c:v>1.58</c:v>
                </c:pt>
                <c:pt idx="202">
                  <c:v>1.6</c:v>
                </c:pt>
                <c:pt idx="203">
                  <c:v>1.6</c:v>
                </c:pt>
                <c:pt idx="204">
                  <c:v>1.59</c:v>
                </c:pt>
                <c:pt idx="205">
                  <c:v>1.49</c:v>
                </c:pt>
                <c:pt idx="206">
                  <c:v>1.44</c:v>
                </c:pt>
                <c:pt idx="207">
                  <c:v>1.37</c:v>
                </c:pt>
                <c:pt idx="208">
                  <c:v>1.29</c:v>
                </c:pt>
                <c:pt idx="209">
                  <c:v>1.2</c:v>
                </c:pt>
                <c:pt idx="210">
                  <c:v>1.18</c:v>
                </c:pt>
                <c:pt idx="211">
                  <c:v>1.18</c:v>
                </c:pt>
                <c:pt idx="212">
                  <c:v>1.17</c:v>
                </c:pt>
                <c:pt idx="213">
                  <c:v>1.1299999999999999</c:v>
                </c:pt>
                <c:pt idx="214">
                  <c:v>1.1399999999999999</c:v>
                </c:pt>
                <c:pt idx="215">
                  <c:v>1.1499999999999999</c:v>
                </c:pt>
                <c:pt idx="216">
                  <c:v>1.1200000000000001</c:v>
                </c:pt>
                <c:pt idx="217">
                  <c:v>1.08</c:v>
                </c:pt>
                <c:pt idx="218">
                  <c:v>1.01</c:v>
                </c:pt>
                <c:pt idx="219">
                  <c:v>1</c:v>
                </c:pt>
                <c:pt idx="220">
                  <c:v>1</c:v>
                </c:pt>
                <c:pt idx="221">
                  <c:v>1.03</c:v>
                </c:pt>
                <c:pt idx="222">
                  <c:v>1.02</c:v>
                </c:pt>
                <c:pt idx="223">
                  <c:v>1.02</c:v>
                </c:pt>
                <c:pt idx="224">
                  <c:v>1.01</c:v>
                </c:pt>
                <c:pt idx="225">
                  <c:v>1.01</c:v>
                </c:pt>
                <c:pt idx="226">
                  <c:v>1.03</c:v>
                </c:pt>
                <c:pt idx="227">
                  <c:v>1.01</c:v>
                </c:pt>
                <c:pt idx="228" formatCode="0.00">
                  <c:v>0.95752241900000001</c:v>
                </c:pt>
                <c:pt idx="229" formatCode="0.00">
                  <c:v>0.88558968800000004</c:v>
                </c:pt>
                <c:pt idx="230" formatCode="0.00">
                  <c:v>0.80940000000000001</c:v>
                </c:pt>
                <c:pt idx="231" formatCode="0.00">
                  <c:v>0.83570119600000004</c:v>
                </c:pt>
                <c:pt idx="232" formatCode="0.00">
                  <c:v>0.84886367200000001</c:v>
                </c:pt>
                <c:pt idx="233" formatCode="0.00">
                  <c:v>0.85170000000000001</c:v>
                </c:pt>
                <c:pt idx="234" formatCode="0.00">
                  <c:v>0.82546146600000003</c:v>
                </c:pt>
                <c:pt idx="235" formatCode="0.00">
                  <c:v>0.84141217400000001</c:v>
                </c:pt>
                <c:pt idx="236" formatCode="0.00">
                  <c:v>0.85150000000000003</c:v>
                </c:pt>
                <c:pt idx="237" formatCode="0.00">
                  <c:v>0.83192241899999997</c:v>
                </c:pt>
                <c:pt idx="238" formatCode="0.00">
                  <c:v>0.85572132199999995</c:v>
                </c:pt>
                <c:pt idx="239" formatCode="0.00">
                  <c:v>0.84789999999999999</c:v>
                </c:pt>
                <c:pt idx="240" formatCode="0.000">
                  <c:v>0.83413711599999996</c:v>
                </c:pt>
                <c:pt idx="241" formatCode="0.000">
                  <c:v>0.73824346100000005</c:v>
                </c:pt>
                <c:pt idx="242" formatCode="0.000">
                  <c:v>0.68289999999999995</c:v>
                </c:pt>
                <c:pt idx="243" formatCode="0.000">
                  <c:v>0.72794519099999999</c:v>
                </c:pt>
                <c:pt idx="244" formatCode="0.000">
                  <c:v>0.73703137299999999</c:v>
                </c:pt>
                <c:pt idx="245" formatCode="0.000">
                  <c:v>0.73950000000000005</c:v>
                </c:pt>
                <c:pt idx="246" formatCode="0.000">
                  <c:v>0.75681181799999997</c:v>
                </c:pt>
                <c:pt idx="247" formatCode="0.000">
                  <c:v>0.77878719100000005</c:v>
                </c:pt>
                <c:pt idx="248" formatCode="0.000">
                  <c:v>0.77600000000000002</c:v>
                </c:pt>
                <c:pt idx="249" formatCode="0.000">
                  <c:v>0.79005914099999996</c:v>
                </c:pt>
                <c:pt idx="250">
                  <c:v>0.82039853200000001</c:v>
                </c:pt>
                <c:pt idx="251">
                  <c:v>0.80920000000000003</c:v>
                </c:pt>
                <c:pt idx="252">
                  <c:v>0.81616904300000004</c:v>
                </c:pt>
                <c:pt idx="253">
                  <c:v>0.76391021299999995</c:v>
                </c:pt>
                <c:pt idx="254">
                  <c:v>0.7056</c:v>
                </c:pt>
                <c:pt idx="255">
                  <c:v>0.72781991300000004</c:v>
                </c:pt>
                <c:pt idx="256">
                  <c:v>0.72813539900000002</c:v>
                </c:pt>
                <c:pt idx="257">
                  <c:v>0.74539999999999995</c:v>
                </c:pt>
                <c:pt idx="258">
                  <c:v>0.77369458099999999</c:v>
                </c:pt>
                <c:pt idx="259">
                  <c:v>0.773579197</c:v>
                </c:pt>
                <c:pt idx="260">
                  <c:v>0.76910000000000001</c:v>
                </c:pt>
                <c:pt idx="261">
                  <c:v>0.79662138400000004</c:v>
                </c:pt>
                <c:pt idx="262">
                  <c:v>0.82193047100000005</c:v>
                </c:pt>
                <c:pt idx="263">
                  <c:v>0.82679999999999998</c:v>
                </c:pt>
                <c:pt idx="264">
                  <c:v>0.82541704199999999</c:v>
                </c:pt>
                <c:pt idx="265">
                  <c:v>0.74984378399999996</c:v>
                </c:pt>
                <c:pt idx="266">
                  <c:v>0.68359999999999999</c:v>
                </c:pt>
                <c:pt idx="267">
                  <c:v>0.73887833000000003</c:v>
                </c:pt>
                <c:pt idx="268">
                  <c:v>0.74021650900000002</c:v>
                </c:pt>
                <c:pt idx="269">
                  <c:v>0.74529999999999996</c:v>
                </c:pt>
                <c:pt idx="270">
                  <c:v>0.75546914700000001</c:v>
                </c:pt>
                <c:pt idx="271">
                  <c:v>0.76993381400000005</c:v>
                </c:pt>
                <c:pt idx="272">
                  <c:v>0.78420000000000001</c:v>
                </c:pt>
                <c:pt idx="273">
                  <c:v>0.81126667200000002</c:v>
                </c:pt>
                <c:pt idx="274">
                  <c:v>0.85357313800000001</c:v>
                </c:pt>
                <c:pt idx="275">
                  <c:v>0.88100000000000001</c:v>
                </c:pt>
                <c:pt idx="276">
                  <c:v>0.80999660399999995</c:v>
                </c:pt>
                <c:pt idx="277">
                  <c:v>0.72085289299999999</c:v>
                </c:pt>
                <c:pt idx="278">
                  <c:v>0.65329999999999999</c:v>
                </c:pt>
                <c:pt idx="279">
                  <c:v>0.655341642</c:v>
                </c:pt>
                <c:pt idx="280">
                  <c:v>0.64222913000000004</c:v>
                </c:pt>
                <c:pt idx="281">
                  <c:v>0.66859999999999997</c:v>
                </c:pt>
                <c:pt idx="282">
                  <c:v>0.66597187999999996</c:v>
                </c:pt>
                <c:pt idx="283">
                  <c:v>0.67179765199999997</c:v>
                </c:pt>
                <c:pt idx="284">
                  <c:v>0.67120000000000002</c:v>
                </c:pt>
                <c:pt idx="285">
                  <c:v>0.67385524699999999</c:v>
                </c:pt>
                <c:pt idx="286">
                  <c:v>0.69816593500000002</c:v>
                </c:pt>
                <c:pt idx="287">
                  <c:v>0.70940000000000003</c:v>
                </c:pt>
                <c:pt idx="288">
                  <c:v>0.660006969</c:v>
                </c:pt>
                <c:pt idx="289">
                  <c:v>0.62152257499999997</c:v>
                </c:pt>
                <c:pt idx="290">
                  <c:v>0.57620000000000005</c:v>
                </c:pt>
                <c:pt idx="291">
                  <c:v>0.59687040700000005</c:v>
                </c:pt>
                <c:pt idx="292">
                  <c:v>0.59929990499999997</c:v>
                </c:pt>
                <c:pt idx="293">
                  <c:v>0.63090000000000002</c:v>
                </c:pt>
                <c:pt idx="294">
                  <c:v>0.64467335800000003</c:v>
                </c:pt>
                <c:pt idx="295">
                  <c:v>0.660022946</c:v>
                </c:pt>
                <c:pt idx="296">
                  <c:v>0.66510000000000002</c:v>
                </c:pt>
                <c:pt idx="297">
                  <c:v>0.67460815299999999</c:v>
                </c:pt>
                <c:pt idx="298">
                  <c:v>0.70243925500000004</c:v>
                </c:pt>
                <c:pt idx="299">
                  <c:v>0.7</c:v>
                </c:pt>
                <c:pt idx="300">
                  <c:v>0.698002173</c:v>
                </c:pt>
                <c:pt idx="301">
                  <c:v>0.640377945</c:v>
                </c:pt>
                <c:pt idx="302">
                  <c:v>0.62849999999999995</c:v>
                </c:pt>
                <c:pt idx="303">
                  <c:v>0.67315355300000002</c:v>
                </c:pt>
                <c:pt idx="304">
                  <c:v>0.65694641300000001</c:v>
                </c:pt>
                <c:pt idx="305">
                  <c:v>0.57420000000000004</c:v>
                </c:pt>
                <c:pt idx="306">
                  <c:v>0.540955509</c:v>
                </c:pt>
                <c:pt idx="307">
                  <c:v>0.55263472199999997</c:v>
                </c:pt>
                <c:pt idx="308">
                  <c:v>0.54</c:v>
                </c:pt>
                <c:pt idx="309">
                  <c:v>0.54932815999999995</c:v>
                </c:pt>
                <c:pt idx="310">
                  <c:v>0.58001505900000006</c:v>
                </c:pt>
                <c:pt idx="311">
                  <c:v>0.59450000000000003</c:v>
                </c:pt>
                <c:pt idx="312">
                  <c:v>0.58722505999999997</c:v>
                </c:pt>
                <c:pt idx="313">
                  <c:v>0.52352876299999995</c:v>
                </c:pt>
                <c:pt idx="314">
                  <c:v>0.45469999999999999</c:v>
                </c:pt>
                <c:pt idx="315">
                  <c:v>0.47446389300000003</c:v>
                </c:pt>
                <c:pt idx="316">
                  <c:v>0.467387836</c:v>
                </c:pt>
                <c:pt idx="317">
                  <c:v>0.45150000000000001</c:v>
                </c:pt>
                <c:pt idx="318">
                  <c:v>0.45534964900000002</c:v>
                </c:pt>
                <c:pt idx="319">
                  <c:v>0.45178478599999999</c:v>
                </c:pt>
                <c:pt idx="320">
                  <c:v>0.45639999999999997</c:v>
                </c:pt>
                <c:pt idx="321">
                  <c:v>0.46979954699999998</c:v>
                </c:pt>
                <c:pt idx="322">
                  <c:v>0.47126854600000001</c:v>
                </c:pt>
                <c:pt idx="323">
                  <c:v>0.48459999999999998</c:v>
                </c:pt>
                <c:pt idx="324">
                  <c:v>0.49444210599999999</c:v>
                </c:pt>
                <c:pt idx="325">
                  <c:v>0.46127572500000003</c:v>
                </c:pt>
                <c:pt idx="326">
                  <c:v>0.41830000000000001</c:v>
                </c:pt>
                <c:pt idx="327">
                  <c:v>0.44325680299999998</c:v>
                </c:pt>
                <c:pt idx="328">
                  <c:v>0.45810816100000001</c:v>
                </c:pt>
                <c:pt idx="329">
                  <c:v>0.47899999999999998</c:v>
                </c:pt>
                <c:pt idx="330">
                  <c:v>0.50959958599999999</c:v>
                </c:pt>
                <c:pt idx="331">
                  <c:v>0.51514890700000004</c:v>
                </c:pt>
                <c:pt idx="332">
                  <c:v>0.52800000000000002</c:v>
                </c:pt>
                <c:pt idx="333">
                  <c:v>0.56089580299999997</c:v>
                </c:pt>
                <c:pt idx="334">
                  <c:v>0.61614067400000005</c:v>
                </c:pt>
                <c:pt idx="335">
                  <c:v>0.61170000000000002</c:v>
                </c:pt>
                <c:pt idx="336">
                  <c:v>0.666806538</c:v>
                </c:pt>
                <c:pt idx="337">
                  <c:v>0.58177326200000001</c:v>
                </c:pt>
                <c:pt idx="338">
                  <c:v>0.52310000000000001</c:v>
                </c:pt>
                <c:pt idx="339">
                  <c:v>0.59459109600000004</c:v>
                </c:pt>
                <c:pt idx="340">
                  <c:v>0.60804619999999998</c:v>
                </c:pt>
                <c:pt idx="341">
                  <c:v>0.62570000000000003</c:v>
                </c:pt>
                <c:pt idx="342">
                  <c:v>0.67207819099999999</c:v>
                </c:pt>
                <c:pt idx="343">
                  <c:v>0.69718939899999999</c:v>
                </c:pt>
                <c:pt idx="344">
                  <c:v>0.71619999999999995</c:v>
                </c:pt>
                <c:pt idx="345">
                  <c:v>0.733274486</c:v>
                </c:pt>
                <c:pt idx="346">
                  <c:v>0.77421106900000003</c:v>
                </c:pt>
                <c:pt idx="347">
                  <c:v>0.78324023300000001</c:v>
                </c:pt>
                <c:pt idx="348">
                  <c:v>0.86241299999999999</c:v>
                </c:pt>
                <c:pt idx="349">
                  <c:v>0.80889</c:v>
                </c:pt>
                <c:pt idx="350">
                  <c:v>0.77290000000000003</c:v>
                </c:pt>
                <c:pt idx="351">
                  <c:v>0.84019100000000002</c:v>
                </c:pt>
                <c:pt idx="352">
                  <c:v>0.84312399999999998</c:v>
                </c:pt>
                <c:pt idx="353">
                  <c:v>0.8397</c:v>
                </c:pt>
                <c:pt idx="354">
                  <c:v>0.84378399999999998</c:v>
                </c:pt>
                <c:pt idx="355">
                  <c:v>0.88921399999999995</c:v>
                </c:pt>
                <c:pt idx="356">
                  <c:v>0.90600000000000003</c:v>
                </c:pt>
                <c:pt idx="357">
                  <c:v>0.93213900000000005</c:v>
                </c:pt>
                <c:pt idx="358">
                  <c:v>1.00865</c:v>
                </c:pt>
                <c:pt idx="359">
                  <c:v>1.0055270000000001</c:v>
                </c:pt>
                <c:pt idx="360">
                  <c:v>1.05</c:v>
                </c:pt>
                <c:pt idx="361">
                  <c:v>0.9</c:v>
                </c:pt>
                <c:pt idx="362">
                  <c:v>0.8</c:v>
                </c:pt>
                <c:pt idx="363">
                  <c:v>0.83</c:v>
                </c:pt>
                <c:pt idx="364">
                  <c:v>0.87</c:v>
                </c:pt>
                <c:pt idx="365">
                  <c:v>0.9</c:v>
                </c:pt>
                <c:pt idx="366">
                  <c:v>0.92</c:v>
                </c:pt>
                <c:pt idx="367">
                  <c:v>0.93</c:v>
                </c:pt>
                <c:pt idx="368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D-4C93-8755-D17A274E5110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0.75% Natural Delinquency Rate (Right Axis)</c:v>
                </c:pt>
              </c:strCache>
            </c:strRef>
          </c:tx>
          <c:spPr>
            <a:ln w="4566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Sheet1!$A$2:$A$380</c:f>
              <c:strCache>
                <c:ptCount val="373"/>
                <c:pt idx="0">
                  <c:v>95</c:v>
                </c:pt>
                <c:pt idx="12">
                  <c:v>96</c:v>
                </c:pt>
                <c:pt idx="24">
                  <c:v>97</c:v>
                </c:pt>
                <c:pt idx="36">
                  <c:v>98</c:v>
                </c:pt>
                <c:pt idx="48">
                  <c:v>99</c:v>
                </c:pt>
                <c:pt idx="60">
                  <c:v>00</c:v>
                </c:pt>
                <c:pt idx="72">
                  <c:v>01</c:v>
                </c:pt>
                <c:pt idx="84">
                  <c:v>02</c:v>
                </c:pt>
                <c:pt idx="96">
                  <c:v>03</c:v>
                </c:pt>
                <c:pt idx="108">
                  <c:v>04</c:v>
                </c:pt>
                <c:pt idx="120">
                  <c:v>05</c:v>
                </c:pt>
                <c:pt idx="132">
                  <c:v>06</c:v>
                </c:pt>
                <c:pt idx="144">
                  <c:v>07</c:v>
                </c:pt>
                <c:pt idx="156">
                  <c:v>08</c:v>
                </c:pt>
                <c:pt idx="168">
                  <c:v>09</c:v>
                </c:pt>
                <c:pt idx="180">
                  <c:v>10</c:v>
                </c:pt>
                <c:pt idx="192">
                  <c:v>11</c:v>
                </c:pt>
                <c:pt idx="204">
                  <c:v>12</c:v>
                </c:pt>
                <c:pt idx="216">
                  <c:v>13</c:v>
                </c:pt>
                <c:pt idx="228">
                  <c:v>14</c:v>
                </c:pt>
                <c:pt idx="240">
                  <c:v>15</c:v>
                </c:pt>
                <c:pt idx="252">
                  <c:v>16</c:v>
                </c:pt>
                <c:pt idx="264">
                  <c:v>17</c:v>
                </c:pt>
                <c:pt idx="276">
                  <c:v>18</c:v>
                </c:pt>
                <c:pt idx="288">
                  <c:v>19</c:v>
                </c:pt>
                <c:pt idx="300">
                  <c:v>20</c:v>
                </c:pt>
                <c:pt idx="312">
                  <c:v>21</c:v>
                </c:pt>
                <c:pt idx="324">
                  <c:v>22</c:v>
                </c:pt>
                <c:pt idx="336">
                  <c:v>23</c:v>
                </c:pt>
                <c:pt idx="348">
                  <c:v>24</c:v>
                </c:pt>
                <c:pt idx="360">
                  <c:v>25</c:v>
                </c:pt>
                <c:pt idx="372">
                  <c:v>26</c:v>
                </c:pt>
              </c:strCache>
            </c:strRef>
          </c:cat>
          <c:val>
            <c:numRef>
              <c:f>Sheet1!$G$2:$G$380</c:f>
              <c:numCache>
                <c:formatCode>General</c:formatCode>
                <c:ptCount val="379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0.75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0.75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0.75</c:v>
                </c:pt>
                <c:pt idx="46">
                  <c:v>0.75</c:v>
                </c:pt>
                <c:pt idx="47">
                  <c:v>0.75</c:v>
                </c:pt>
                <c:pt idx="48">
                  <c:v>0.75</c:v>
                </c:pt>
                <c:pt idx="49">
                  <c:v>0.75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0.75</c:v>
                </c:pt>
                <c:pt idx="54">
                  <c:v>0.75</c:v>
                </c:pt>
                <c:pt idx="55">
                  <c:v>0.75</c:v>
                </c:pt>
                <c:pt idx="56">
                  <c:v>0.75</c:v>
                </c:pt>
                <c:pt idx="57">
                  <c:v>0.75</c:v>
                </c:pt>
                <c:pt idx="58">
                  <c:v>0.75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0.75</c:v>
                </c:pt>
                <c:pt idx="63">
                  <c:v>0.75</c:v>
                </c:pt>
                <c:pt idx="64">
                  <c:v>0.75</c:v>
                </c:pt>
                <c:pt idx="65">
                  <c:v>0.75</c:v>
                </c:pt>
                <c:pt idx="66">
                  <c:v>0.75</c:v>
                </c:pt>
                <c:pt idx="67">
                  <c:v>0.75</c:v>
                </c:pt>
                <c:pt idx="68">
                  <c:v>0.75</c:v>
                </c:pt>
                <c:pt idx="69">
                  <c:v>0.75</c:v>
                </c:pt>
                <c:pt idx="70">
                  <c:v>0.75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0.75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0.75</c:v>
                </c:pt>
                <c:pt idx="85">
                  <c:v>0.75</c:v>
                </c:pt>
                <c:pt idx="86">
                  <c:v>0.75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0.75</c:v>
                </c:pt>
                <c:pt idx="113">
                  <c:v>0.75</c:v>
                </c:pt>
                <c:pt idx="114">
                  <c:v>0.75</c:v>
                </c:pt>
                <c:pt idx="115">
                  <c:v>0.75</c:v>
                </c:pt>
                <c:pt idx="116">
                  <c:v>0.75</c:v>
                </c:pt>
                <c:pt idx="117">
                  <c:v>0.75</c:v>
                </c:pt>
                <c:pt idx="118">
                  <c:v>0.75</c:v>
                </c:pt>
                <c:pt idx="119">
                  <c:v>0.75</c:v>
                </c:pt>
                <c:pt idx="120">
                  <c:v>0.75</c:v>
                </c:pt>
                <c:pt idx="121">
                  <c:v>0.75</c:v>
                </c:pt>
                <c:pt idx="122">
                  <c:v>0.75</c:v>
                </c:pt>
                <c:pt idx="123">
                  <c:v>0.75</c:v>
                </c:pt>
                <c:pt idx="124">
                  <c:v>0.75</c:v>
                </c:pt>
                <c:pt idx="125">
                  <c:v>0.75</c:v>
                </c:pt>
                <c:pt idx="126">
                  <c:v>0.75</c:v>
                </c:pt>
                <c:pt idx="127">
                  <c:v>0.75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0.75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0.75</c:v>
                </c:pt>
                <c:pt idx="137">
                  <c:v>0.75</c:v>
                </c:pt>
                <c:pt idx="138">
                  <c:v>0.75</c:v>
                </c:pt>
                <c:pt idx="139">
                  <c:v>0.75</c:v>
                </c:pt>
                <c:pt idx="140">
                  <c:v>0.75</c:v>
                </c:pt>
                <c:pt idx="141">
                  <c:v>0.75</c:v>
                </c:pt>
                <c:pt idx="142">
                  <c:v>0.75</c:v>
                </c:pt>
                <c:pt idx="143">
                  <c:v>0.75</c:v>
                </c:pt>
                <c:pt idx="144">
                  <c:v>0.75</c:v>
                </c:pt>
                <c:pt idx="145">
                  <c:v>0.75</c:v>
                </c:pt>
                <c:pt idx="146">
                  <c:v>0.75</c:v>
                </c:pt>
                <c:pt idx="147">
                  <c:v>0.75</c:v>
                </c:pt>
                <c:pt idx="148">
                  <c:v>0.75</c:v>
                </c:pt>
                <c:pt idx="149">
                  <c:v>0.75</c:v>
                </c:pt>
                <c:pt idx="150">
                  <c:v>0.75</c:v>
                </c:pt>
                <c:pt idx="151">
                  <c:v>0.75</c:v>
                </c:pt>
                <c:pt idx="152">
                  <c:v>0.75</c:v>
                </c:pt>
                <c:pt idx="153">
                  <c:v>0.75</c:v>
                </c:pt>
                <c:pt idx="154">
                  <c:v>0.75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  <c:pt idx="161">
                  <c:v>0.75</c:v>
                </c:pt>
                <c:pt idx="162">
                  <c:v>0.75</c:v>
                </c:pt>
                <c:pt idx="163">
                  <c:v>0.75</c:v>
                </c:pt>
                <c:pt idx="164">
                  <c:v>0.75</c:v>
                </c:pt>
                <c:pt idx="165">
                  <c:v>0.75</c:v>
                </c:pt>
                <c:pt idx="166">
                  <c:v>0.75</c:v>
                </c:pt>
                <c:pt idx="167">
                  <c:v>0.75</c:v>
                </c:pt>
                <c:pt idx="168">
                  <c:v>0.75</c:v>
                </c:pt>
                <c:pt idx="169">
                  <c:v>0.75</c:v>
                </c:pt>
                <c:pt idx="170">
                  <c:v>0.75</c:v>
                </c:pt>
                <c:pt idx="171">
                  <c:v>0.75</c:v>
                </c:pt>
                <c:pt idx="172">
                  <c:v>0.75</c:v>
                </c:pt>
                <c:pt idx="173">
                  <c:v>0.75</c:v>
                </c:pt>
                <c:pt idx="174">
                  <c:v>0.75</c:v>
                </c:pt>
                <c:pt idx="175">
                  <c:v>0.75</c:v>
                </c:pt>
                <c:pt idx="176">
                  <c:v>0.75</c:v>
                </c:pt>
                <c:pt idx="177">
                  <c:v>0.75</c:v>
                </c:pt>
                <c:pt idx="178">
                  <c:v>0.75</c:v>
                </c:pt>
                <c:pt idx="179">
                  <c:v>0.75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0.75</c:v>
                </c:pt>
                <c:pt idx="185">
                  <c:v>0.75</c:v>
                </c:pt>
                <c:pt idx="186">
                  <c:v>0.75</c:v>
                </c:pt>
                <c:pt idx="187">
                  <c:v>0.75</c:v>
                </c:pt>
                <c:pt idx="188">
                  <c:v>0.75</c:v>
                </c:pt>
                <c:pt idx="189">
                  <c:v>0.75</c:v>
                </c:pt>
                <c:pt idx="190">
                  <c:v>0.75</c:v>
                </c:pt>
                <c:pt idx="191">
                  <c:v>0.75</c:v>
                </c:pt>
                <c:pt idx="192">
                  <c:v>0.75</c:v>
                </c:pt>
                <c:pt idx="193">
                  <c:v>0.75</c:v>
                </c:pt>
                <c:pt idx="194">
                  <c:v>0.75</c:v>
                </c:pt>
                <c:pt idx="195">
                  <c:v>0.75</c:v>
                </c:pt>
                <c:pt idx="196">
                  <c:v>0.75</c:v>
                </c:pt>
                <c:pt idx="197">
                  <c:v>0.75</c:v>
                </c:pt>
                <c:pt idx="198">
                  <c:v>0.75</c:v>
                </c:pt>
                <c:pt idx="199">
                  <c:v>0.75</c:v>
                </c:pt>
                <c:pt idx="200">
                  <c:v>0.75</c:v>
                </c:pt>
                <c:pt idx="201">
                  <c:v>0.75</c:v>
                </c:pt>
                <c:pt idx="202">
                  <c:v>0.75</c:v>
                </c:pt>
                <c:pt idx="203">
                  <c:v>0.75</c:v>
                </c:pt>
                <c:pt idx="204">
                  <c:v>0.75</c:v>
                </c:pt>
                <c:pt idx="205">
                  <c:v>0.75</c:v>
                </c:pt>
                <c:pt idx="206">
                  <c:v>0.75</c:v>
                </c:pt>
                <c:pt idx="207">
                  <c:v>0.75</c:v>
                </c:pt>
                <c:pt idx="208">
                  <c:v>0.75</c:v>
                </c:pt>
                <c:pt idx="209">
                  <c:v>0.75</c:v>
                </c:pt>
                <c:pt idx="210">
                  <c:v>0.75</c:v>
                </c:pt>
                <c:pt idx="211">
                  <c:v>0.75</c:v>
                </c:pt>
                <c:pt idx="212">
                  <c:v>0.75</c:v>
                </c:pt>
                <c:pt idx="213">
                  <c:v>0.75</c:v>
                </c:pt>
                <c:pt idx="214">
                  <c:v>0.75</c:v>
                </c:pt>
                <c:pt idx="215">
                  <c:v>0.75</c:v>
                </c:pt>
                <c:pt idx="216">
                  <c:v>0.75</c:v>
                </c:pt>
                <c:pt idx="217">
                  <c:v>0.75</c:v>
                </c:pt>
                <c:pt idx="218">
                  <c:v>0.75</c:v>
                </c:pt>
                <c:pt idx="219">
                  <c:v>0.75</c:v>
                </c:pt>
                <c:pt idx="220">
                  <c:v>0.75</c:v>
                </c:pt>
                <c:pt idx="221">
                  <c:v>0.75</c:v>
                </c:pt>
                <c:pt idx="222">
                  <c:v>0.75</c:v>
                </c:pt>
                <c:pt idx="223">
                  <c:v>0.75</c:v>
                </c:pt>
                <c:pt idx="224">
                  <c:v>0.75</c:v>
                </c:pt>
                <c:pt idx="225">
                  <c:v>0.75</c:v>
                </c:pt>
                <c:pt idx="226">
                  <c:v>0.75</c:v>
                </c:pt>
                <c:pt idx="227">
                  <c:v>0.75</c:v>
                </c:pt>
                <c:pt idx="228">
                  <c:v>0.75</c:v>
                </c:pt>
                <c:pt idx="229">
                  <c:v>0.75</c:v>
                </c:pt>
                <c:pt idx="230">
                  <c:v>0.75</c:v>
                </c:pt>
                <c:pt idx="231">
                  <c:v>0.75</c:v>
                </c:pt>
                <c:pt idx="232">
                  <c:v>0.75</c:v>
                </c:pt>
                <c:pt idx="233">
                  <c:v>0.75</c:v>
                </c:pt>
                <c:pt idx="234">
                  <c:v>0.75</c:v>
                </c:pt>
                <c:pt idx="235">
                  <c:v>0.75</c:v>
                </c:pt>
                <c:pt idx="236">
                  <c:v>0.75</c:v>
                </c:pt>
                <c:pt idx="237">
                  <c:v>0.75</c:v>
                </c:pt>
                <c:pt idx="238">
                  <c:v>0.75</c:v>
                </c:pt>
                <c:pt idx="239">
                  <c:v>0.75</c:v>
                </c:pt>
                <c:pt idx="240">
                  <c:v>0.75</c:v>
                </c:pt>
                <c:pt idx="241">
                  <c:v>0.75</c:v>
                </c:pt>
                <c:pt idx="242">
                  <c:v>0.75</c:v>
                </c:pt>
                <c:pt idx="243">
                  <c:v>0.75</c:v>
                </c:pt>
                <c:pt idx="244">
                  <c:v>0.75</c:v>
                </c:pt>
                <c:pt idx="245">
                  <c:v>0.75</c:v>
                </c:pt>
                <c:pt idx="246">
                  <c:v>0.75</c:v>
                </c:pt>
                <c:pt idx="247">
                  <c:v>0.75</c:v>
                </c:pt>
                <c:pt idx="248">
                  <c:v>0.75</c:v>
                </c:pt>
                <c:pt idx="249">
                  <c:v>0.75</c:v>
                </c:pt>
                <c:pt idx="250">
                  <c:v>0.75</c:v>
                </c:pt>
                <c:pt idx="251">
                  <c:v>0.75</c:v>
                </c:pt>
                <c:pt idx="252">
                  <c:v>0.75</c:v>
                </c:pt>
                <c:pt idx="253">
                  <c:v>0.75</c:v>
                </c:pt>
                <c:pt idx="254">
                  <c:v>0.75</c:v>
                </c:pt>
                <c:pt idx="255">
                  <c:v>0.75</c:v>
                </c:pt>
                <c:pt idx="256">
                  <c:v>0.75</c:v>
                </c:pt>
                <c:pt idx="257">
                  <c:v>0.75</c:v>
                </c:pt>
                <c:pt idx="258">
                  <c:v>0.75</c:v>
                </c:pt>
                <c:pt idx="259">
                  <c:v>0.75</c:v>
                </c:pt>
                <c:pt idx="260">
                  <c:v>0.75</c:v>
                </c:pt>
                <c:pt idx="261">
                  <c:v>0.75</c:v>
                </c:pt>
                <c:pt idx="262">
                  <c:v>0.75</c:v>
                </c:pt>
                <c:pt idx="263">
                  <c:v>0.75</c:v>
                </c:pt>
                <c:pt idx="264">
                  <c:v>0.75</c:v>
                </c:pt>
                <c:pt idx="265">
                  <c:v>0.75</c:v>
                </c:pt>
                <c:pt idx="266">
                  <c:v>0.75</c:v>
                </c:pt>
                <c:pt idx="267">
                  <c:v>0.75</c:v>
                </c:pt>
                <c:pt idx="268">
                  <c:v>0.75</c:v>
                </c:pt>
                <c:pt idx="269">
                  <c:v>0.75</c:v>
                </c:pt>
                <c:pt idx="270">
                  <c:v>0.75</c:v>
                </c:pt>
                <c:pt idx="271">
                  <c:v>0.75</c:v>
                </c:pt>
                <c:pt idx="272">
                  <c:v>0.75</c:v>
                </c:pt>
                <c:pt idx="273">
                  <c:v>0.75</c:v>
                </c:pt>
                <c:pt idx="274">
                  <c:v>0.75</c:v>
                </c:pt>
                <c:pt idx="275">
                  <c:v>0.75</c:v>
                </c:pt>
                <c:pt idx="276">
                  <c:v>0.75</c:v>
                </c:pt>
                <c:pt idx="277">
                  <c:v>0.75</c:v>
                </c:pt>
                <c:pt idx="278">
                  <c:v>0.75</c:v>
                </c:pt>
                <c:pt idx="279">
                  <c:v>0.75</c:v>
                </c:pt>
                <c:pt idx="280">
                  <c:v>0.75</c:v>
                </c:pt>
                <c:pt idx="281">
                  <c:v>0.75</c:v>
                </c:pt>
                <c:pt idx="282">
                  <c:v>0.75</c:v>
                </c:pt>
                <c:pt idx="283">
                  <c:v>0.75</c:v>
                </c:pt>
                <c:pt idx="284">
                  <c:v>0.75</c:v>
                </c:pt>
                <c:pt idx="285">
                  <c:v>0.75</c:v>
                </c:pt>
                <c:pt idx="286">
                  <c:v>0.75</c:v>
                </c:pt>
                <c:pt idx="287">
                  <c:v>0.75</c:v>
                </c:pt>
                <c:pt idx="288">
                  <c:v>0.75</c:v>
                </c:pt>
                <c:pt idx="289">
                  <c:v>0.75</c:v>
                </c:pt>
                <c:pt idx="290">
                  <c:v>0.75</c:v>
                </c:pt>
                <c:pt idx="291">
                  <c:v>0.75</c:v>
                </c:pt>
                <c:pt idx="292">
                  <c:v>0.75</c:v>
                </c:pt>
                <c:pt idx="293">
                  <c:v>0.75</c:v>
                </c:pt>
                <c:pt idx="294">
                  <c:v>0.75</c:v>
                </c:pt>
                <c:pt idx="295">
                  <c:v>0.75</c:v>
                </c:pt>
                <c:pt idx="296">
                  <c:v>0.75</c:v>
                </c:pt>
                <c:pt idx="297">
                  <c:v>0.75</c:v>
                </c:pt>
                <c:pt idx="298">
                  <c:v>0.75</c:v>
                </c:pt>
                <c:pt idx="299">
                  <c:v>0.75</c:v>
                </c:pt>
                <c:pt idx="300">
                  <c:v>0.75</c:v>
                </c:pt>
                <c:pt idx="301">
                  <c:v>0.75</c:v>
                </c:pt>
                <c:pt idx="302">
                  <c:v>0.75</c:v>
                </c:pt>
                <c:pt idx="303">
                  <c:v>0.75</c:v>
                </c:pt>
                <c:pt idx="304">
                  <c:v>0.75</c:v>
                </c:pt>
                <c:pt idx="305">
                  <c:v>0.75</c:v>
                </c:pt>
                <c:pt idx="306">
                  <c:v>0.75</c:v>
                </c:pt>
                <c:pt idx="307">
                  <c:v>0.75</c:v>
                </c:pt>
                <c:pt idx="308">
                  <c:v>0.75</c:v>
                </c:pt>
                <c:pt idx="309">
                  <c:v>0.75</c:v>
                </c:pt>
                <c:pt idx="310">
                  <c:v>0.75</c:v>
                </c:pt>
                <c:pt idx="311">
                  <c:v>0.75</c:v>
                </c:pt>
                <c:pt idx="312">
                  <c:v>0.75</c:v>
                </c:pt>
                <c:pt idx="313">
                  <c:v>0.75</c:v>
                </c:pt>
                <c:pt idx="314">
                  <c:v>0.75</c:v>
                </c:pt>
                <c:pt idx="315">
                  <c:v>0.75</c:v>
                </c:pt>
                <c:pt idx="316">
                  <c:v>0.75</c:v>
                </c:pt>
                <c:pt idx="317">
                  <c:v>0.75</c:v>
                </c:pt>
                <c:pt idx="318">
                  <c:v>0.75</c:v>
                </c:pt>
                <c:pt idx="319">
                  <c:v>0.75</c:v>
                </c:pt>
                <c:pt idx="320">
                  <c:v>0.75</c:v>
                </c:pt>
                <c:pt idx="321">
                  <c:v>0.75</c:v>
                </c:pt>
                <c:pt idx="322">
                  <c:v>0.75</c:v>
                </c:pt>
                <c:pt idx="323">
                  <c:v>0.75</c:v>
                </c:pt>
                <c:pt idx="324">
                  <c:v>0.75</c:v>
                </c:pt>
                <c:pt idx="325">
                  <c:v>0.75</c:v>
                </c:pt>
                <c:pt idx="326">
                  <c:v>0.75</c:v>
                </c:pt>
                <c:pt idx="327">
                  <c:v>0.75</c:v>
                </c:pt>
                <c:pt idx="328">
                  <c:v>0.75</c:v>
                </c:pt>
                <c:pt idx="329">
                  <c:v>0.75</c:v>
                </c:pt>
                <c:pt idx="330">
                  <c:v>0.75</c:v>
                </c:pt>
                <c:pt idx="331">
                  <c:v>0.75</c:v>
                </c:pt>
                <c:pt idx="332">
                  <c:v>0.75</c:v>
                </c:pt>
                <c:pt idx="333">
                  <c:v>0.75</c:v>
                </c:pt>
                <c:pt idx="334">
                  <c:v>0.75</c:v>
                </c:pt>
                <c:pt idx="335">
                  <c:v>0.75</c:v>
                </c:pt>
                <c:pt idx="336">
                  <c:v>0.75</c:v>
                </c:pt>
                <c:pt idx="337">
                  <c:v>0.75</c:v>
                </c:pt>
                <c:pt idx="338">
                  <c:v>0.75</c:v>
                </c:pt>
                <c:pt idx="339">
                  <c:v>0.75</c:v>
                </c:pt>
                <c:pt idx="340">
                  <c:v>0.75</c:v>
                </c:pt>
                <c:pt idx="341">
                  <c:v>0.75</c:v>
                </c:pt>
                <c:pt idx="342">
                  <c:v>0.75</c:v>
                </c:pt>
                <c:pt idx="343">
                  <c:v>0.75</c:v>
                </c:pt>
                <c:pt idx="344">
                  <c:v>0.75</c:v>
                </c:pt>
                <c:pt idx="345">
                  <c:v>0.75</c:v>
                </c:pt>
                <c:pt idx="346">
                  <c:v>0.75</c:v>
                </c:pt>
                <c:pt idx="347">
                  <c:v>0.75</c:v>
                </c:pt>
                <c:pt idx="348">
                  <c:v>0.75</c:v>
                </c:pt>
                <c:pt idx="349">
                  <c:v>0.75</c:v>
                </c:pt>
                <c:pt idx="350">
                  <c:v>0.75</c:v>
                </c:pt>
                <c:pt idx="351">
                  <c:v>0.75</c:v>
                </c:pt>
                <c:pt idx="352">
                  <c:v>0.75</c:v>
                </c:pt>
                <c:pt idx="353">
                  <c:v>0.75</c:v>
                </c:pt>
                <c:pt idx="354">
                  <c:v>0.75</c:v>
                </c:pt>
                <c:pt idx="355">
                  <c:v>0.75</c:v>
                </c:pt>
                <c:pt idx="356">
                  <c:v>0.75</c:v>
                </c:pt>
                <c:pt idx="357">
                  <c:v>0.75</c:v>
                </c:pt>
                <c:pt idx="358">
                  <c:v>0.75</c:v>
                </c:pt>
                <c:pt idx="359">
                  <c:v>0.75</c:v>
                </c:pt>
                <c:pt idx="360">
                  <c:v>0.75</c:v>
                </c:pt>
                <c:pt idx="361">
                  <c:v>0.75</c:v>
                </c:pt>
                <c:pt idx="362">
                  <c:v>0.75</c:v>
                </c:pt>
                <c:pt idx="363">
                  <c:v>0.75</c:v>
                </c:pt>
                <c:pt idx="364">
                  <c:v>0.75</c:v>
                </c:pt>
                <c:pt idx="365">
                  <c:v>0.75</c:v>
                </c:pt>
                <c:pt idx="366">
                  <c:v>0.75</c:v>
                </c:pt>
                <c:pt idx="367">
                  <c:v>0.75</c:v>
                </c:pt>
                <c:pt idx="368">
                  <c:v>0.75</c:v>
                </c:pt>
                <c:pt idx="369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5D-4C93-8755-D17A274E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497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5"/>
          <c:min val="0"/>
        </c:scaling>
        <c:delete val="0"/>
        <c:axPos val="l"/>
        <c:majorGridlines>
          <c:spPr>
            <a:ln w="3805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978680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3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0.2"/>
        <c:minorUnit val="0.1"/>
      </c:valAx>
      <c:spPr>
        <a:noFill/>
        <a:ln w="15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549978972804375E-2"/>
          <c:y val="0.17449025238237298"/>
          <c:w val="0.39607111644134918"/>
          <c:h val="0.23217826766010077"/>
        </c:manualLayout>
      </c:layout>
      <c:overlay val="0"/>
      <c:spPr>
        <a:solidFill>
          <a:schemeClr val="bg1"/>
        </a:solidFill>
        <a:ln w="3805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5660">
      <a:solidFill>
        <a:schemeClr val="tx1"/>
      </a:solidFill>
      <a:prstDash val="solid"/>
    </a:ln>
  </c:spPr>
  <c:txPr>
    <a:bodyPr/>
    <a:lstStyle/>
    <a:p>
      <a:pPr>
        <a:defRPr sz="2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 Payroll Employment</a:t>
            </a:r>
          </a:p>
          <a:p>
            <a:pPr>
              <a:defRPr/>
            </a:pPr>
            <a:r>
              <a:rPr lang="en-US"/>
              <a:t>Monthly Changes, SA</a:t>
            </a:r>
          </a:p>
        </c:rich>
      </c:tx>
      <c:layout>
        <c:manualLayout>
          <c:xMode val="edge"/>
          <c:yMode val="edge"/>
          <c:x val="0.33870967741935482"/>
          <c:y val="2.0157197494885652E-2"/>
        </c:manualLayout>
      </c:layout>
      <c:overlay val="0"/>
      <c:spPr>
        <a:noFill/>
        <a:ln w="2863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90207150638249"/>
          <c:y val="0.14486921529175051"/>
          <c:w val="0.76790856267460728"/>
          <c:h val="0.81690140845070425"/>
        </c:manualLayout>
      </c:layout>
      <c:areaChart>
        <c:grouping val="stack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CC99"/>
            </a:solidFill>
            <a:ln w="14318">
              <a:solidFill>
                <a:schemeClr val="tx1"/>
              </a:solidFill>
              <a:prstDash val="solid"/>
            </a:ln>
          </c:spPr>
          <c:cat>
            <c:numRef>
              <c:f>Sheet1!$A$2:$A$141</c:f>
              <c:numCache>
                <c:formatCode>General</c:formatCode>
                <c:ptCount val="140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Sheet1!$C$2:$C$141</c:f>
              <c:numCache>
                <c:formatCode>General</c:formatCode>
                <c:ptCount val="140"/>
              </c:numCache>
            </c:numRef>
          </c:val>
          <c:extLst>
            <c:ext xmlns:c16="http://schemas.microsoft.com/office/drawing/2014/chart" uri="{C3380CC4-5D6E-409C-BE32-E72D297353CC}">
              <c16:uniqueId val="{00000000-A0DD-4573-8220-D6844CF1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Payroll</c:v>
                </c:pt>
              </c:strCache>
            </c:strRef>
          </c:tx>
          <c:spPr>
            <a:solidFill>
              <a:srgbClr val="666699"/>
            </a:solidFill>
            <a:ln w="1431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Sheet1!$A$2:$A$141</c:f>
              <c:numCache>
                <c:formatCode>General</c:formatCode>
                <c:ptCount val="140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Sheet1!$B$2:$B$141</c:f>
              <c:numCache>
                <c:formatCode>General</c:formatCode>
                <c:ptCount val="140"/>
                <c:pt idx="0">
                  <c:v>204</c:v>
                </c:pt>
                <c:pt idx="1">
                  <c:v>259</c:v>
                </c:pt>
                <c:pt idx="2">
                  <c:v>96</c:v>
                </c:pt>
                <c:pt idx="3">
                  <c:v>273</c:v>
                </c:pt>
                <c:pt idx="4">
                  <c:v>342</c:v>
                </c:pt>
                <c:pt idx="5">
                  <c:v>171</c:v>
                </c:pt>
                <c:pt idx="6">
                  <c:v>282</c:v>
                </c:pt>
                <c:pt idx="7">
                  <c:v>134</c:v>
                </c:pt>
                <c:pt idx="8">
                  <c:v>150</c:v>
                </c:pt>
                <c:pt idx="9">
                  <c:v>304</c:v>
                </c:pt>
                <c:pt idx="10">
                  <c:v>229</c:v>
                </c:pt>
                <c:pt idx="11">
                  <c:v>269</c:v>
                </c:pt>
                <c:pt idx="12">
                  <c:v>133</c:v>
                </c:pt>
                <c:pt idx="13">
                  <c:v>197</c:v>
                </c:pt>
                <c:pt idx="14">
                  <c:v>255</c:v>
                </c:pt>
                <c:pt idx="15">
                  <c:v>193</c:v>
                </c:pt>
                <c:pt idx="16">
                  <c:v>45</c:v>
                </c:pt>
                <c:pt idx="17">
                  <c:v>246</c:v>
                </c:pt>
                <c:pt idx="18">
                  <c:v>374</c:v>
                </c:pt>
                <c:pt idx="19">
                  <c:v>142</c:v>
                </c:pt>
                <c:pt idx="20">
                  <c:v>305</c:v>
                </c:pt>
                <c:pt idx="21">
                  <c:v>99</c:v>
                </c:pt>
                <c:pt idx="22">
                  <c:v>117</c:v>
                </c:pt>
                <c:pt idx="23">
                  <c:v>225</c:v>
                </c:pt>
                <c:pt idx="24">
                  <c:v>220</c:v>
                </c:pt>
                <c:pt idx="25">
                  <c:v>220</c:v>
                </c:pt>
                <c:pt idx="26">
                  <c:v>121</c:v>
                </c:pt>
                <c:pt idx="27">
                  <c:v>205</c:v>
                </c:pt>
                <c:pt idx="28">
                  <c:v>206</c:v>
                </c:pt>
                <c:pt idx="29">
                  <c:v>203</c:v>
                </c:pt>
                <c:pt idx="30">
                  <c:v>189</c:v>
                </c:pt>
                <c:pt idx="31">
                  <c:v>147</c:v>
                </c:pt>
                <c:pt idx="32">
                  <c:v>88</c:v>
                </c:pt>
                <c:pt idx="33">
                  <c:v>143</c:v>
                </c:pt>
                <c:pt idx="34">
                  <c:v>223</c:v>
                </c:pt>
                <c:pt idx="35">
                  <c:v>150</c:v>
                </c:pt>
                <c:pt idx="36">
                  <c:v>137</c:v>
                </c:pt>
                <c:pt idx="37">
                  <c:v>394</c:v>
                </c:pt>
                <c:pt idx="38">
                  <c:v>226</c:v>
                </c:pt>
                <c:pt idx="39">
                  <c:v>142</c:v>
                </c:pt>
                <c:pt idx="40">
                  <c:v>318</c:v>
                </c:pt>
                <c:pt idx="41">
                  <c:v>219</c:v>
                </c:pt>
                <c:pt idx="42">
                  <c:v>61</c:v>
                </c:pt>
                <c:pt idx="43">
                  <c:v>259</c:v>
                </c:pt>
                <c:pt idx="44">
                  <c:v>79</c:v>
                </c:pt>
                <c:pt idx="45">
                  <c:v>168</c:v>
                </c:pt>
                <c:pt idx="46">
                  <c:v>91</c:v>
                </c:pt>
                <c:pt idx="47">
                  <c:v>192</c:v>
                </c:pt>
                <c:pt idx="48">
                  <c:v>250</c:v>
                </c:pt>
                <c:pt idx="49">
                  <c:v>6</c:v>
                </c:pt>
                <c:pt idx="50">
                  <c:v>230</c:v>
                </c:pt>
                <c:pt idx="51">
                  <c:v>298</c:v>
                </c:pt>
                <c:pt idx="52">
                  <c:v>28</c:v>
                </c:pt>
                <c:pt idx="53">
                  <c:v>218</c:v>
                </c:pt>
                <c:pt idx="54">
                  <c:v>97</c:v>
                </c:pt>
                <c:pt idx="55">
                  <c:v>235</c:v>
                </c:pt>
                <c:pt idx="56">
                  <c:v>194</c:v>
                </c:pt>
                <c:pt idx="57">
                  <c:v>95</c:v>
                </c:pt>
                <c:pt idx="58">
                  <c:v>208</c:v>
                </c:pt>
                <c:pt idx="59">
                  <c:v>127</c:v>
                </c:pt>
                <c:pt idx="60">
                  <c:v>237</c:v>
                </c:pt>
                <c:pt idx="61">
                  <c:v>262</c:v>
                </c:pt>
                <c:pt idx="62">
                  <c:v>-1398</c:v>
                </c:pt>
                <c:pt idx="63">
                  <c:v>-20469</c:v>
                </c:pt>
                <c:pt idx="64">
                  <c:v>2614</c:v>
                </c:pt>
                <c:pt idx="65">
                  <c:v>4631</c:v>
                </c:pt>
                <c:pt idx="66">
                  <c:v>1584</c:v>
                </c:pt>
                <c:pt idx="67">
                  <c:v>1566</c:v>
                </c:pt>
                <c:pt idx="68">
                  <c:v>949</c:v>
                </c:pt>
                <c:pt idx="69">
                  <c:v>690</c:v>
                </c:pt>
                <c:pt idx="70">
                  <c:v>273</c:v>
                </c:pt>
                <c:pt idx="71">
                  <c:v>-185</c:v>
                </c:pt>
                <c:pt idx="72">
                  <c:v>315</c:v>
                </c:pt>
                <c:pt idx="73">
                  <c:v>517</c:v>
                </c:pt>
                <c:pt idx="74">
                  <c:v>852</c:v>
                </c:pt>
                <c:pt idx="75">
                  <c:v>355</c:v>
                </c:pt>
                <c:pt idx="76">
                  <c:v>478</c:v>
                </c:pt>
                <c:pt idx="77">
                  <c:v>755</c:v>
                </c:pt>
                <c:pt idx="78">
                  <c:v>942</c:v>
                </c:pt>
                <c:pt idx="79">
                  <c:v>552</c:v>
                </c:pt>
                <c:pt idx="80">
                  <c:v>457</c:v>
                </c:pt>
                <c:pt idx="81">
                  <c:v>801</c:v>
                </c:pt>
                <c:pt idx="82">
                  <c:v>658</c:v>
                </c:pt>
                <c:pt idx="83">
                  <c:v>586</c:v>
                </c:pt>
                <c:pt idx="84">
                  <c:v>190</c:v>
                </c:pt>
                <c:pt idx="85">
                  <c:v>819</c:v>
                </c:pt>
                <c:pt idx="86">
                  <c:v>490</c:v>
                </c:pt>
                <c:pt idx="87">
                  <c:v>308</c:v>
                </c:pt>
                <c:pt idx="88">
                  <c:v>301</c:v>
                </c:pt>
                <c:pt idx="89">
                  <c:v>434</c:v>
                </c:pt>
                <c:pt idx="90">
                  <c:v>714</c:v>
                </c:pt>
                <c:pt idx="91">
                  <c:v>290</c:v>
                </c:pt>
                <c:pt idx="92">
                  <c:v>220</c:v>
                </c:pt>
                <c:pt idx="93">
                  <c:v>357</c:v>
                </c:pt>
                <c:pt idx="94">
                  <c:v>303</c:v>
                </c:pt>
                <c:pt idx="95">
                  <c:v>100</c:v>
                </c:pt>
                <c:pt idx="96">
                  <c:v>434</c:v>
                </c:pt>
                <c:pt idx="97">
                  <c:v>290</c:v>
                </c:pt>
                <c:pt idx="98">
                  <c:v>68</c:v>
                </c:pt>
                <c:pt idx="99">
                  <c:v>241</c:v>
                </c:pt>
                <c:pt idx="100">
                  <c:v>280</c:v>
                </c:pt>
                <c:pt idx="101">
                  <c:v>225</c:v>
                </c:pt>
                <c:pt idx="102">
                  <c:v>163</c:v>
                </c:pt>
                <c:pt idx="103">
                  <c:v>218</c:v>
                </c:pt>
                <c:pt idx="104">
                  <c:v>156</c:v>
                </c:pt>
                <c:pt idx="105">
                  <c:v>159</c:v>
                </c:pt>
                <c:pt idx="106">
                  <c:v>127</c:v>
                </c:pt>
                <c:pt idx="107">
                  <c:v>154</c:v>
                </c:pt>
                <c:pt idx="108">
                  <c:v>175</c:v>
                </c:pt>
                <c:pt idx="109">
                  <c:v>206</c:v>
                </c:pt>
                <c:pt idx="110">
                  <c:v>228</c:v>
                </c:pt>
                <c:pt idx="111">
                  <c:v>64</c:v>
                </c:pt>
                <c:pt idx="112">
                  <c:v>78</c:v>
                </c:pt>
                <c:pt idx="113">
                  <c:v>87</c:v>
                </c:pt>
                <c:pt idx="114">
                  <c:v>53</c:v>
                </c:pt>
                <c:pt idx="115">
                  <c:v>9</c:v>
                </c:pt>
                <c:pt idx="116">
                  <c:v>155</c:v>
                </c:pt>
                <c:pt idx="117">
                  <c:v>33</c:v>
                </c:pt>
                <c:pt idx="118">
                  <c:v>134</c:v>
                </c:pt>
                <c:pt idx="119">
                  <c:v>237</c:v>
                </c:pt>
                <c:pt idx="120">
                  <c:v>-48</c:v>
                </c:pt>
                <c:pt idx="121">
                  <c:v>42</c:v>
                </c:pt>
                <c:pt idx="122">
                  <c:v>67</c:v>
                </c:pt>
                <c:pt idx="123">
                  <c:v>108</c:v>
                </c:pt>
                <c:pt idx="124">
                  <c:v>13</c:v>
                </c:pt>
                <c:pt idx="125">
                  <c:v>-20</c:v>
                </c:pt>
                <c:pt idx="126">
                  <c:v>64</c:v>
                </c:pt>
                <c:pt idx="127">
                  <c:v>-70</c:v>
                </c:pt>
                <c:pt idx="128">
                  <c:v>76</c:v>
                </c:pt>
                <c:pt idx="129">
                  <c:v>-140</c:v>
                </c:pt>
                <c:pt idx="130">
                  <c:v>41</c:v>
                </c:pt>
                <c:pt idx="131">
                  <c:v>48</c:v>
                </c:pt>
                <c:pt idx="13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D-4573-8220-D6844CF1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314216520"/>
        <c:axId val="1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7-Month Centered Moving Average</c:v>
                </c:pt>
              </c:strCache>
            </c:strRef>
          </c:tx>
          <c:spPr>
            <a:ln w="4295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Sheet1!$A$2:$A$141</c:f>
              <c:numCache>
                <c:formatCode>General</c:formatCode>
                <c:ptCount val="140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Sheet1!$D$2:$D$141</c:f>
              <c:numCache>
                <c:formatCode>General</c:formatCode>
                <c:ptCount val="140"/>
                <c:pt idx="0">
                  <c:v>233.28569999999999</c:v>
                </c:pt>
                <c:pt idx="1">
                  <c:v>248.57140000000001</c:v>
                </c:pt>
                <c:pt idx="2">
                  <c:v>231.42859999999999</c:v>
                </c:pt>
                <c:pt idx="3">
                  <c:v>232.42859999999999</c:v>
                </c:pt>
                <c:pt idx="4">
                  <c:v>222.42859999999999</c:v>
                </c:pt>
                <c:pt idx="5">
                  <c:v>206.8571</c:v>
                </c:pt>
                <c:pt idx="6">
                  <c:v>236.57140000000001</c:v>
                </c:pt>
                <c:pt idx="7">
                  <c:v>230.28569999999999</c:v>
                </c:pt>
                <c:pt idx="8">
                  <c:v>219.8571</c:v>
                </c:pt>
                <c:pt idx="9">
                  <c:v>214.42859999999999</c:v>
                </c:pt>
                <c:pt idx="10">
                  <c:v>202.1429</c:v>
                </c:pt>
                <c:pt idx="11">
                  <c:v>219.57140000000001</c:v>
                </c:pt>
                <c:pt idx="12">
                  <c:v>225.57140000000001</c:v>
                </c:pt>
                <c:pt idx="13">
                  <c:v>188.71430000000001</c:v>
                </c:pt>
                <c:pt idx="14">
                  <c:v>191.28569999999999</c:v>
                </c:pt>
                <c:pt idx="15">
                  <c:v>206.1429</c:v>
                </c:pt>
                <c:pt idx="16">
                  <c:v>207.28569999999999</c:v>
                </c:pt>
                <c:pt idx="17">
                  <c:v>223</c:v>
                </c:pt>
                <c:pt idx="18">
                  <c:v>200.42859999999999</c:v>
                </c:pt>
                <c:pt idx="19">
                  <c:v>189.8571</c:v>
                </c:pt>
                <c:pt idx="20">
                  <c:v>215.42859999999999</c:v>
                </c:pt>
                <c:pt idx="21">
                  <c:v>211.57140000000001</c:v>
                </c:pt>
                <c:pt idx="22">
                  <c:v>189.42859999999999</c:v>
                </c:pt>
                <c:pt idx="23">
                  <c:v>187</c:v>
                </c:pt>
                <c:pt idx="24">
                  <c:v>172.57140000000001</c:v>
                </c:pt>
                <c:pt idx="25">
                  <c:v>187.8571</c:v>
                </c:pt>
                <c:pt idx="26">
                  <c:v>200</c:v>
                </c:pt>
                <c:pt idx="27">
                  <c:v>194.8571</c:v>
                </c:pt>
                <c:pt idx="28">
                  <c:v>184.42859999999999</c:v>
                </c:pt>
                <c:pt idx="29">
                  <c:v>166</c:v>
                </c:pt>
                <c:pt idx="30">
                  <c:v>168.42859999999999</c:v>
                </c:pt>
                <c:pt idx="31">
                  <c:v>171</c:v>
                </c:pt>
                <c:pt idx="32">
                  <c:v>163.28569999999999</c:v>
                </c:pt>
                <c:pt idx="33">
                  <c:v>153.8571</c:v>
                </c:pt>
                <c:pt idx="34">
                  <c:v>183.1429</c:v>
                </c:pt>
                <c:pt idx="35">
                  <c:v>194.42859999999999</c:v>
                </c:pt>
                <c:pt idx="36">
                  <c:v>201.71430000000001</c:v>
                </c:pt>
                <c:pt idx="37">
                  <c:v>227.57140000000001</c:v>
                </c:pt>
                <c:pt idx="38">
                  <c:v>226.8571</c:v>
                </c:pt>
                <c:pt idx="39">
                  <c:v>213.8571</c:v>
                </c:pt>
                <c:pt idx="40">
                  <c:v>231</c:v>
                </c:pt>
                <c:pt idx="41">
                  <c:v>186.28569999999999</c:v>
                </c:pt>
                <c:pt idx="42">
                  <c:v>178.1429</c:v>
                </c:pt>
                <c:pt idx="43">
                  <c:v>171</c:v>
                </c:pt>
                <c:pt idx="44">
                  <c:v>152.42859999999999</c:v>
                </c:pt>
                <c:pt idx="45">
                  <c:v>157.1429</c:v>
                </c:pt>
                <c:pt idx="46">
                  <c:v>149.57140000000001</c:v>
                </c:pt>
                <c:pt idx="47">
                  <c:v>145.42859999999999</c:v>
                </c:pt>
                <c:pt idx="48">
                  <c:v>176.1429</c:v>
                </c:pt>
                <c:pt idx="49">
                  <c:v>155.8571</c:v>
                </c:pt>
                <c:pt idx="50">
                  <c:v>174.42859999999999</c:v>
                </c:pt>
                <c:pt idx="51">
                  <c:v>161.1429</c:v>
                </c:pt>
                <c:pt idx="52">
                  <c:v>158.42859999999999</c:v>
                </c:pt>
                <c:pt idx="53">
                  <c:v>185.42859999999999</c:v>
                </c:pt>
                <c:pt idx="54">
                  <c:v>166.42859999999999</c:v>
                </c:pt>
                <c:pt idx="55">
                  <c:v>153.71430000000001</c:v>
                </c:pt>
                <c:pt idx="56">
                  <c:v>168</c:v>
                </c:pt>
                <c:pt idx="57">
                  <c:v>170.42859999999999</c:v>
                </c:pt>
                <c:pt idx="58">
                  <c:v>193.71430000000001</c:v>
                </c:pt>
                <c:pt idx="59">
                  <c:v>-39.142899999999997</c:v>
                </c:pt>
                <c:pt idx="60">
                  <c:v>-2991.29</c:v>
                </c:pt>
                <c:pt idx="61">
                  <c:v>-2631.43</c:v>
                </c:pt>
                <c:pt idx="62">
                  <c:v>-1999.43</c:v>
                </c:pt>
                <c:pt idx="63">
                  <c:v>-1791.29</c:v>
                </c:pt>
                <c:pt idx="64">
                  <c:v>-1601.43</c:v>
                </c:pt>
                <c:pt idx="65">
                  <c:v>-1503.29</c:v>
                </c:pt>
                <c:pt idx="66">
                  <c:v>-1205</c:v>
                </c:pt>
                <c:pt idx="67">
                  <c:v>1758.143</c:v>
                </c:pt>
                <c:pt idx="68">
                  <c:v>1358.2860000000001</c:v>
                </c:pt>
                <c:pt idx="69">
                  <c:v>741.71429999999998</c:v>
                </c:pt>
                <c:pt idx="70">
                  <c:v>589.28570000000002</c:v>
                </c:pt>
                <c:pt idx="71">
                  <c:v>487.28570000000002</c:v>
                </c:pt>
                <c:pt idx="72">
                  <c:v>402.42860000000002</c:v>
                </c:pt>
                <c:pt idx="73">
                  <c:v>372.1429</c:v>
                </c:pt>
                <c:pt idx="74">
                  <c:v>441</c:v>
                </c:pt>
                <c:pt idx="75">
                  <c:v>602</c:v>
                </c:pt>
                <c:pt idx="76">
                  <c:v>635.85709999999995</c:v>
                </c:pt>
                <c:pt idx="77">
                  <c:v>627.28570000000002</c:v>
                </c:pt>
                <c:pt idx="78">
                  <c:v>620</c:v>
                </c:pt>
                <c:pt idx="79">
                  <c:v>663.28570000000002</c:v>
                </c:pt>
                <c:pt idx="80">
                  <c:v>678.71429999999998</c:v>
                </c:pt>
                <c:pt idx="81">
                  <c:v>598</c:v>
                </c:pt>
                <c:pt idx="82">
                  <c:v>580.42859999999996</c:v>
                </c:pt>
                <c:pt idx="83">
                  <c:v>571.57140000000004</c:v>
                </c:pt>
                <c:pt idx="84">
                  <c:v>550.28570000000002</c:v>
                </c:pt>
                <c:pt idx="85">
                  <c:v>478.8571</c:v>
                </c:pt>
                <c:pt idx="86">
                  <c:v>446.8571</c:v>
                </c:pt>
                <c:pt idx="87">
                  <c:v>465.1429</c:v>
                </c:pt>
                <c:pt idx="88">
                  <c:v>479.42860000000002</c:v>
                </c:pt>
                <c:pt idx="89">
                  <c:v>393.8571</c:v>
                </c:pt>
                <c:pt idx="90">
                  <c:v>374.8571</c:v>
                </c:pt>
                <c:pt idx="91">
                  <c:v>374.1429</c:v>
                </c:pt>
                <c:pt idx="92">
                  <c:v>345.42860000000002</c:v>
                </c:pt>
                <c:pt idx="93">
                  <c:v>345.42860000000002</c:v>
                </c:pt>
                <c:pt idx="94">
                  <c:v>284.8571</c:v>
                </c:pt>
                <c:pt idx="95">
                  <c:v>253.1429</c:v>
                </c:pt>
                <c:pt idx="96">
                  <c:v>256.1429</c:v>
                </c:pt>
                <c:pt idx="97">
                  <c:v>245.1429</c:v>
                </c:pt>
                <c:pt idx="98">
                  <c:v>234</c:v>
                </c:pt>
                <c:pt idx="99">
                  <c:v>243</c:v>
                </c:pt>
                <c:pt idx="100">
                  <c:v>212.1429</c:v>
                </c:pt>
                <c:pt idx="101">
                  <c:v>193</c:v>
                </c:pt>
                <c:pt idx="102">
                  <c:v>206</c:v>
                </c:pt>
                <c:pt idx="103">
                  <c:v>189.71430000000001</c:v>
                </c:pt>
                <c:pt idx="104">
                  <c:v>171.71430000000001</c:v>
                </c:pt>
                <c:pt idx="105">
                  <c:v>164.57140000000001</c:v>
                </c:pt>
                <c:pt idx="106">
                  <c:v>170.71430000000001</c:v>
                </c:pt>
                <c:pt idx="107">
                  <c:v>172.1429</c:v>
                </c:pt>
                <c:pt idx="108">
                  <c:v>159</c:v>
                </c:pt>
                <c:pt idx="109">
                  <c:v>147.42859999999999</c:v>
                </c:pt>
                <c:pt idx="110">
                  <c:v>141.71430000000001</c:v>
                </c:pt>
                <c:pt idx="111">
                  <c:v>127.28570000000001</c:v>
                </c:pt>
                <c:pt idx="112">
                  <c:v>103.5714</c:v>
                </c:pt>
                <c:pt idx="113">
                  <c:v>96.285709999999995</c:v>
                </c:pt>
                <c:pt idx="114">
                  <c:v>68.428569999999993</c:v>
                </c:pt>
                <c:pt idx="115">
                  <c:v>78.428569999999993</c:v>
                </c:pt>
                <c:pt idx="116">
                  <c:v>101.1429</c:v>
                </c:pt>
                <c:pt idx="117">
                  <c:v>81.857140000000001</c:v>
                </c:pt>
                <c:pt idx="118">
                  <c:v>80.285709999999995</c:v>
                </c:pt>
                <c:pt idx="119">
                  <c:v>88.571430000000007</c:v>
                </c:pt>
                <c:pt idx="120">
                  <c:v>81.857140000000001</c:v>
                </c:pt>
                <c:pt idx="121">
                  <c:v>79</c:v>
                </c:pt>
                <c:pt idx="122">
                  <c:v>57</c:v>
                </c:pt>
                <c:pt idx="123">
                  <c:v>32.285710000000002</c:v>
                </c:pt>
                <c:pt idx="124">
                  <c:v>29.142859999999999</c:v>
                </c:pt>
                <c:pt idx="125">
                  <c:v>34</c:v>
                </c:pt>
                <c:pt idx="126">
                  <c:v>4.4285709999999998</c:v>
                </c:pt>
                <c:pt idx="127">
                  <c:v>-5.1428599999999998</c:v>
                </c:pt>
                <c:pt idx="128">
                  <c:v>-0.14285999999999999</c:v>
                </c:pt>
                <c:pt idx="129">
                  <c:v>21.285710000000002</c:v>
                </c:pt>
                <c:pt idx="130">
                  <c:v>14.16667</c:v>
                </c:pt>
                <c:pt idx="131">
                  <c:v>31</c:v>
                </c:pt>
                <c:pt idx="132">
                  <c:v>19.75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DD-4573-8220-D6844CF1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216520"/>
        <c:axId val="1"/>
      </c:lineChart>
      <c:catAx>
        <c:axId val="31421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6"/>
        <c:noMultiLvlLbl val="0"/>
      </c:catAx>
      <c:valAx>
        <c:axId val="1"/>
        <c:scaling>
          <c:orientation val="minMax"/>
          <c:max val="400"/>
          <c:min val="-200"/>
        </c:scaling>
        <c:delete val="0"/>
        <c:axPos val="l"/>
        <c:majorGridlines>
          <c:spPr>
            <a:ln w="35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>
            <c:manualLayout>
              <c:xMode val="edge"/>
              <c:yMode val="edge"/>
              <c:x val="2.0302722423626652E-3"/>
              <c:y val="0.47484912022769959"/>
            </c:manualLayout>
          </c:layout>
          <c:overlay val="0"/>
          <c:spPr>
            <a:noFill/>
            <a:ln w="2863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14216520"/>
        <c:crosses val="autoZero"/>
        <c:crossBetween val="between"/>
        <c:majorUnit val="50"/>
        <c:minorUnit val="5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400"/>
          <c:min val="-20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5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"/>
        <c:crosses val="max"/>
        <c:crossBetween val="between"/>
        <c:majorUnit val="50"/>
        <c:minorUnit val="50"/>
      </c:valAx>
      <c:spPr>
        <a:noFill/>
        <a:ln w="28637">
          <a:noFill/>
        </a:ln>
      </c:spPr>
    </c:plotArea>
    <c:legend>
      <c:legendPos val="r"/>
      <c:layout>
        <c:manualLayout>
          <c:xMode val="edge"/>
          <c:yMode val="edge"/>
          <c:x val="0.11941994438969945"/>
          <c:y val="0.80024911185639014"/>
          <c:w val="0.5841417091925093"/>
          <c:h val="0.15976693097332167"/>
        </c:manualLayout>
      </c:layout>
      <c:overlay val="0"/>
      <c:spPr>
        <a:solidFill>
          <a:schemeClr val="bg1"/>
        </a:solidFill>
        <a:ln w="3580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 w="42955">
      <a:solidFill>
        <a:schemeClr val="tx1"/>
      </a:solidFill>
      <a:prstDash val="solid"/>
    </a:ln>
  </c:spPr>
  <c:txPr>
    <a:bodyPr/>
    <a:lstStyle/>
    <a:p>
      <a:pPr>
        <a:defRPr sz="2029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3235161455084751"/>
          <c:w val="0.84948688711516529"/>
          <c:h val="0.75663955240078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>
                <a:lumMod val="50000"/>
              </a:schemeClr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Lbls>
            <c:dLbl>
              <c:idx val="5"/>
              <c:numFmt formatCode="#,##0.00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.00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Sheet1!$B$2:$B$11</c:f>
              <c:numCache>
                <c:formatCode>0.000</c:formatCode>
                <c:ptCount val="10"/>
                <c:pt idx="0">
                  <c:v>2.331</c:v>
                </c:pt>
                <c:pt idx="1">
                  <c:v>2.1150000000000002</c:v>
                </c:pt>
                <c:pt idx="2">
                  <c:v>2.286</c:v>
                </c:pt>
                <c:pt idx="3">
                  <c:v>1.9850000000000001</c:v>
                </c:pt>
                <c:pt idx="4">
                  <c:v>-9.2460000000000004</c:v>
                </c:pt>
                <c:pt idx="5">
                  <c:v>7.2679999999999998</c:v>
                </c:pt>
                <c:pt idx="6">
                  <c:v>4.5259999999999998</c:v>
                </c:pt>
                <c:pt idx="7">
                  <c:v>2.5150000000000001</c:v>
                </c:pt>
                <c:pt idx="8">
                  <c:v>1.4590000000000001</c:v>
                </c:pt>
                <c:pt idx="9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4"/>
          <c:min val="-1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  <c:majorUnit val="1"/>
        <c:minorUnit val="1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4"/>
          <c:min val="-1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"/>
        <c:minorUnit val="1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Employment</a:t>
            </a: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by Industry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(12-month net change)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650655195869148"/>
          <c:y val="1.2564951173196412E-3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53937914577129E-2"/>
          <c:y val="0.13235161455084751"/>
          <c:w val="0.84948688711516529"/>
          <c:h val="0.58038203115733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7CA-45E7-A834-53CBAF1E7B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7CA-45E7-A834-53CBAF1E7BF7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7CA-45E7-A834-53CBAF1E7BF7}"/>
              </c:ext>
            </c:extLst>
          </c:dPt>
          <c:dLbls>
            <c:dLbl>
              <c:idx val="5"/>
              <c:numFmt formatCode="#,##0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#,##0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Mining</c:v>
                </c:pt>
                <c:pt idx="1">
                  <c:v>Construction</c:v>
                </c:pt>
                <c:pt idx="2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Transportation/Warehousing</c:v>
                </c:pt>
                <c:pt idx="7">
                  <c:v>Utilities</c:v>
                </c:pt>
                <c:pt idx="8">
                  <c:v>Information</c:v>
                </c:pt>
                <c:pt idx="9">
                  <c:v>Financial Activities</c:v>
                </c:pt>
                <c:pt idx="10">
                  <c:v>Professional/Business Services</c:v>
                </c:pt>
                <c:pt idx="11">
                  <c:v>Education &amp; Health</c:v>
                </c:pt>
                <c:pt idx="12">
                  <c:v>Leisure &amp; Hospitality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-19</c:v>
                </c:pt>
                <c:pt idx="1">
                  <c:v>44</c:v>
                </c:pt>
                <c:pt idx="2">
                  <c:v>-83</c:v>
                </c:pt>
                <c:pt idx="4">
                  <c:v>-30.6</c:v>
                </c:pt>
                <c:pt idx="5">
                  <c:v>-56.4</c:v>
                </c:pt>
                <c:pt idx="6">
                  <c:v>-116.9</c:v>
                </c:pt>
                <c:pt idx="7">
                  <c:v>9.1999999999999993</c:v>
                </c:pt>
                <c:pt idx="8">
                  <c:v>-43</c:v>
                </c:pt>
                <c:pt idx="9">
                  <c:v>-25</c:v>
                </c:pt>
                <c:pt idx="10">
                  <c:v>-40</c:v>
                </c:pt>
                <c:pt idx="11">
                  <c:v>773</c:v>
                </c:pt>
                <c:pt idx="1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Mining</c:v>
                </c:pt>
                <c:pt idx="1">
                  <c:v>Construction</c:v>
                </c:pt>
                <c:pt idx="2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Transportation/Warehousing</c:v>
                </c:pt>
                <c:pt idx="7">
                  <c:v>Utilities</c:v>
                </c:pt>
                <c:pt idx="8">
                  <c:v>Information</c:v>
                </c:pt>
                <c:pt idx="9">
                  <c:v>Financial Activities</c:v>
                </c:pt>
                <c:pt idx="10">
                  <c:v>Professional/Business Services</c:v>
                </c:pt>
                <c:pt idx="11">
                  <c:v>Education &amp; Health</c:v>
                </c:pt>
                <c:pt idx="12">
                  <c:v>Leisure &amp; Hospitality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246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  <c:max val="800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00"/>
          <c:min val="-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22640256"/>
        <c:crosses val="max"/>
        <c:crossBetween val="between"/>
        <c:majorUnit val="100"/>
        <c:minorUnit val="100"/>
      </c:valAx>
      <c:spPr>
        <a:noFill/>
        <a:ln w="77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Sheet1!$B$2:$B$220</c:f>
              <c:numCache>
                <c:formatCode>0.0</c:formatCode>
                <c:ptCount val="21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2.2817400000000001</c:v>
                </c:pt>
                <c:pt idx="145">
                  <c:v>2.3676599999999999</c:v>
                </c:pt>
                <c:pt idx="146">
                  <c:v>2.0977399999999999</c:v>
                </c:pt>
                <c:pt idx="147">
                  <c:v>1.43093</c:v>
                </c:pt>
                <c:pt idx="148">
                  <c:v>1.2184600000000001</c:v>
                </c:pt>
                <c:pt idx="149">
                  <c:v>1.1836800000000001</c:v>
                </c:pt>
                <c:pt idx="150">
                  <c:v>1.5607</c:v>
                </c:pt>
                <c:pt idx="151">
                  <c:v>1.7223900000000001</c:v>
                </c:pt>
                <c:pt idx="152">
                  <c:v>1.71906</c:v>
                </c:pt>
                <c:pt idx="153">
                  <c:v>1.6364099999999999</c:v>
                </c:pt>
                <c:pt idx="154">
                  <c:v>1.6693800000000001</c:v>
                </c:pt>
                <c:pt idx="155">
                  <c:v>1.6243099999999999</c:v>
                </c:pt>
                <c:pt idx="156">
                  <c:v>1.38724</c:v>
                </c:pt>
                <c:pt idx="157">
                  <c:v>1.27389</c:v>
                </c:pt>
                <c:pt idx="158">
                  <c:v>1.64723</c:v>
                </c:pt>
                <c:pt idx="159">
                  <c:v>2.9652400000000001</c:v>
                </c:pt>
                <c:pt idx="160">
                  <c:v>3.7846799999999998</c:v>
                </c:pt>
                <c:pt idx="161">
                  <c:v>4.42319</c:v>
                </c:pt>
                <c:pt idx="162">
                  <c:v>4.2073499999999999</c:v>
                </c:pt>
                <c:pt idx="163">
                  <c:v>3.9486300000000001</c:v>
                </c:pt>
                <c:pt idx="164">
                  <c:v>4.0136399999999997</c:v>
                </c:pt>
                <c:pt idx="165">
                  <c:v>4.5832600000000001</c:v>
                </c:pt>
                <c:pt idx="166">
                  <c:v>4.9744200000000003</c:v>
                </c:pt>
                <c:pt idx="167">
                  <c:v>5.5041599999999997</c:v>
                </c:pt>
                <c:pt idx="168">
                  <c:v>6.05844</c:v>
                </c:pt>
                <c:pt idx="169">
                  <c:v>6.4555199999999999</c:v>
                </c:pt>
                <c:pt idx="170">
                  <c:v>6.4803100000000002</c:v>
                </c:pt>
                <c:pt idx="171">
                  <c:v>6.1573099999999998</c:v>
                </c:pt>
                <c:pt idx="172">
                  <c:v>6.0198099999999997</c:v>
                </c:pt>
                <c:pt idx="173">
                  <c:v>5.9079699999999997</c:v>
                </c:pt>
                <c:pt idx="174">
                  <c:v>5.9004700000000003</c:v>
                </c:pt>
                <c:pt idx="175">
                  <c:v>6.2937900000000004</c:v>
                </c:pt>
                <c:pt idx="176">
                  <c:v>6.6329000000000002</c:v>
                </c:pt>
                <c:pt idx="177">
                  <c:v>6.2957799999999997</c:v>
                </c:pt>
                <c:pt idx="178">
                  <c:v>5.9648399999999997</c:v>
                </c:pt>
                <c:pt idx="179">
                  <c:v>5.6840099999999998</c:v>
                </c:pt>
                <c:pt idx="180">
                  <c:v>5.5390699999999997</c:v>
                </c:pt>
                <c:pt idx="181">
                  <c:v>5.4954599999999996</c:v>
                </c:pt>
                <c:pt idx="182">
                  <c:v>5.5628200000000003</c:v>
                </c:pt>
                <c:pt idx="183">
                  <c:v>5.5137499999999999</c:v>
                </c:pt>
                <c:pt idx="184">
                  <c:v>5.3362699999999998</c:v>
                </c:pt>
                <c:pt idx="185">
                  <c:v>4.8576699999999997</c:v>
                </c:pt>
                <c:pt idx="186">
                  <c:v>4.7034700000000003</c:v>
                </c:pt>
                <c:pt idx="187">
                  <c:v>4.4048499999999997</c:v>
                </c:pt>
                <c:pt idx="188">
                  <c:v>4.1353600000000004</c:v>
                </c:pt>
                <c:pt idx="189">
                  <c:v>4.0256400000000001</c:v>
                </c:pt>
                <c:pt idx="190">
                  <c:v>4.0147700000000004</c:v>
                </c:pt>
                <c:pt idx="191">
                  <c:v>3.91364</c:v>
                </c:pt>
                <c:pt idx="192">
                  <c:v>3.86673</c:v>
                </c:pt>
                <c:pt idx="193">
                  <c:v>3.7678799999999999</c:v>
                </c:pt>
                <c:pt idx="194">
                  <c:v>3.81453</c:v>
                </c:pt>
                <c:pt idx="195">
                  <c:v>3.6236100000000002</c:v>
                </c:pt>
                <c:pt idx="196">
                  <c:v>3.3905099999999999</c:v>
                </c:pt>
                <c:pt idx="197">
                  <c:v>3.2605599999999999</c:v>
                </c:pt>
                <c:pt idx="198">
                  <c:v>3.2282600000000001</c:v>
                </c:pt>
                <c:pt idx="199">
                  <c:v>3.29182</c:v>
                </c:pt>
                <c:pt idx="200">
                  <c:v>3.2899099999999999</c:v>
                </c:pt>
                <c:pt idx="201" formatCode="General">
                  <c:v>3.29284</c:v>
                </c:pt>
                <c:pt idx="202" formatCode="General">
                  <c:v>3.2800500000000001</c:v>
                </c:pt>
                <c:pt idx="203" formatCode="General">
                  <c:v>3.2136100000000001</c:v>
                </c:pt>
                <c:pt idx="204" formatCode="General">
                  <c:v>3.2829700000000002</c:v>
                </c:pt>
                <c:pt idx="205" formatCode="General">
                  <c:v>3.1375600000000001</c:v>
                </c:pt>
                <c:pt idx="206" formatCode="General">
                  <c:v>2.8087800000000001</c:v>
                </c:pt>
                <c:pt idx="207" formatCode="General">
                  <c:v>2.7760199999999999</c:v>
                </c:pt>
                <c:pt idx="208" formatCode="General">
                  <c:v>2.7658399999999999</c:v>
                </c:pt>
                <c:pt idx="209" formatCode="General">
                  <c:v>2.9108999999999998</c:v>
                </c:pt>
                <c:pt idx="210" formatCode="General">
                  <c:v>3.0544899999999999</c:v>
                </c:pt>
                <c:pt idx="211" formatCode="General">
                  <c:v>3.1118100000000002</c:v>
                </c:pt>
                <c:pt idx="212" formatCode="General">
                  <c:v>3.0199699999999998</c:v>
                </c:pt>
                <c:pt idx="213" formatCode="General">
                  <c:v>2.8</c:v>
                </c:pt>
                <c:pt idx="214" formatCode="General">
                  <c:v>2.59904</c:v>
                </c:pt>
                <c:pt idx="215" formatCode="General">
                  <c:v>2.6464799999999999</c:v>
                </c:pt>
                <c:pt idx="216" formatCode="General">
                  <c:v>2.5120300000000002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Sheet1!$B$2:$B$220</c:f>
              <c:numCache>
                <c:formatCode>0.0</c:formatCode>
                <c:ptCount val="21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2.2817400000000001</c:v>
                </c:pt>
                <c:pt idx="145">
                  <c:v>2.3676599999999999</c:v>
                </c:pt>
                <c:pt idx="146">
                  <c:v>2.0977399999999999</c:v>
                </c:pt>
                <c:pt idx="147">
                  <c:v>1.43093</c:v>
                </c:pt>
                <c:pt idx="148">
                  <c:v>1.2184600000000001</c:v>
                </c:pt>
                <c:pt idx="149">
                  <c:v>1.1836800000000001</c:v>
                </c:pt>
                <c:pt idx="150">
                  <c:v>1.5607</c:v>
                </c:pt>
                <c:pt idx="151">
                  <c:v>1.7223900000000001</c:v>
                </c:pt>
                <c:pt idx="152">
                  <c:v>1.71906</c:v>
                </c:pt>
                <c:pt idx="153">
                  <c:v>1.6364099999999999</c:v>
                </c:pt>
                <c:pt idx="154">
                  <c:v>1.6693800000000001</c:v>
                </c:pt>
                <c:pt idx="155">
                  <c:v>1.6243099999999999</c:v>
                </c:pt>
                <c:pt idx="156">
                  <c:v>1.38724</c:v>
                </c:pt>
                <c:pt idx="157">
                  <c:v>1.27389</c:v>
                </c:pt>
                <c:pt idx="158">
                  <c:v>1.64723</c:v>
                </c:pt>
                <c:pt idx="159">
                  <c:v>2.9652400000000001</c:v>
                </c:pt>
                <c:pt idx="160">
                  <c:v>3.7846799999999998</c:v>
                </c:pt>
                <c:pt idx="161">
                  <c:v>4.42319</c:v>
                </c:pt>
                <c:pt idx="162">
                  <c:v>4.2073499999999999</c:v>
                </c:pt>
                <c:pt idx="163">
                  <c:v>3.9486300000000001</c:v>
                </c:pt>
                <c:pt idx="164">
                  <c:v>4.0136399999999997</c:v>
                </c:pt>
                <c:pt idx="165">
                  <c:v>4.5832600000000001</c:v>
                </c:pt>
                <c:pt idx="166">
                  <c:v>4.9744200000000003</c:v>
                </c:pt>
                <c:pt idx="167">
                  <c:v>5.5041599999999997</c:v>
                </c:pt>
                <c:pt idx="168">
                  <c:v>6.05844</c:v>
                </c:pt>
                <c:pt idx="169">
                  <c:v>6.4555199999999999</c:v>
                </c:pt>
                <c:pt idx="170">
                  <c:v>6.4803100000000002</c:v>
                </c:pt>
                <c:pt idx="171">
                  <c:v>6.1573099999999998</c:v>
                </c:pt>
                <c:pt idx="172">
                  <c:v>6.0198099999999997</c:v>
                </c:pt>
                <c:pt idx="173">
                  <c:v>5.9079699999999997</c:v>
                </c:pt>
                <c:pt idx="174">
                  <c:v>5.9004700000000003</c:v>
                </c:pt>
                <c:pt idx="175">
                  <c:v>6.2937900000000004</c:v>
                </c:pt>
                <c:pt idx="176">
                  <c:v>6.6329000000000002</c:v>
                </c:pt>
                <c:pt idx="177">
                  <c:v>6.2957799999999997</c:v>
                </c:pt>
                <c:pt idx="178">
                  <c:v>5.9648399999999997</c:v>
                </c:pt>
                <c:pt idx="179">
                  <c:v>5.6840099999999998</c:v>
                </c:pt>
                <c:pt idx="180">
                  <c:v>5.5390699999999997</c:v>
                </c:pt>
                <c:pt idx="181">
                  <c:v>5.4954599999999996</c:v>
                </c:pt>
                <c:pt idx="182">
                  <c:v>5.5628200000000003</c:v>
                </c:pt>
                <c:pt idx="183">
                  <c:v>5.5137499999999999</c:v>
                </c:pt>
                <c:pt idx="184">
                  <c:v>5.3362699999999998</c:v>
                </c:pt>
                <c:pt idx="185">
                  <c:v>4.8576699999999997</c:v>
                </c:pt>
                <c:pt idx="186">
                  <c:v>4.7034700000000003</c:v>
                </c:pt>
                <c:pt idx="187">
                  <c:v>4.4048499999999997</c:v>
                </c:pt>
                <c:pt idx="188">
                  <c:v>4.1353600000000004</c:v>
                </c:pt>
                <c:pt idx="189">
                  <c:v>4.0256400000000001</c:v>
                </c:pt>
                <c:pt idx="190">
                  <c:v>4.0147700000000004</c:v>
                </c:pt>
                <c:pt idx="191">
                  <c:v>3.91364</c:v>
                </c:pt>
                <c:pt idx="192">
                  <c:v>3.86673</c:v>
                </c:pt>
                <c:pt idx="193">
                  <c:v>3.7678799999999999</c:v>
                </c:pt>
                <c:pt idx="194">
                  <c:v>3.81453</c:v>
                </c:pt>
                <c:pt idx="195">
                  <c:v>3.6236100000000002</c:v>
                </c:pt>
                <c:pt idx="196">
                  <c:v>3.3905099999999999</c:v>
                </c:pt>
                <c:pt idx="197">
                  <c:v>3.2605599999999999</c:v>
                </c:pt>
                <c:pt idx="198">
                  <c:v>3.2282600000000001</c:v>
                </c:pt>
                <c:pt idx="199">
                  <c:v>3.29182</c:v>
                </c:pt>
                <c:pt idx="200">
                  <c:v>3.2899099999999999</c:v>
                </c:pt>
                <c:pt idx="201" formatCode="General">
                  <c:v>3.29284</c:v>
                </c:pt>
                <c:pt idx="202" formatCode="General">
                  <c:v>3.2800500000000001</c:v>
                </c:pt>
                <c:pt idx="203" formatCode="General">
                  <c:v>3.2136100000000001</c:v>
                </c:pt>
                <c:pt idx="204" formatCode="General">
                  <c:v>3.2829700000000002</c:v>
                </c:pt>
                <c:pt idx="205" formatCode="General">
                  <c:v>3.1375600000000001</c:v>
                </c:pt>
                <c:pt idx="206" formatCode="General">
                  <c:v>2.8087800000000001</c:v>
                </c:pt>
                <c:pt idx="207" formatCode="General">
                  <c:v>2.7760199999999999</c:v>
                </c:pt>
                <c:pt idx="208" formatCode="General">
                  <c:v>2.7658399999999999</c:v>
                </c:pt>
                <c:pt idx="209" formatCode="General">
                  <c:v>2.9108999999999998</c:v>
                </c:pt>
                <c:pt idx="210" formatCode="General">
                  <c:v>3.0544899999999999</c:v>
                </c:pt>
                <c:pt idx="211" formatCode="General">
                  <c:v>3.1118100000000002</c:v>
                </c:pt>
                <c:pt idx="212" formatCode="General">
                  <c:v>3.0199699999999998</c:v>
                </c:pt>
                <c:pt idx="213" formatCode="General">
                  <c:v>2.8</c:v>
                </c:pt>
                <c:pt idx="214" formatCode="General">
                  <c:v>2.59904</c:v>
                </c:pt>
                <c:pt idx="215" formatCode="General">
                  <c:v>2.6464799999999999</c:v>
                </c:pt>
                <c:pt idx="216" formatCode="General">
                  <c:v>2.5120300000000002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Hourly Earnings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Rate)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</a:p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CPI Inflation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856421552425926"/>
          <c:y val="8.3148300226367812E-4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21615938533407009"/>
          <c:w val="0.80619276073482482"/>
          <c:h val="0.67281922549037065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Sheet1!$C$2:$C$220</c:f>
              <c:numCache>
                <c:formatCode>0.0</c:formatCode>
                <c:ptCount val="219"/>
                <c:pt idx="0">
                  <c:v>2.91404</c:v>
                </c:pt>
                <c:pt idx="1">
                  <c:v>2.8530000000000002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3.1518600000000001</c:v>
                </c:pt>
                <c:pt idx="7">
                  <c:v>3.3333300000000001</c:v>
                </c:pt>
                <c:pt idx="8">
                  <c:v>3.2794699999999999</c:v>
                </c:pt>
                <c:pt idx="9">
                  <c:v>3.3238400000000001</c:v>
                </c:pt>
                <c:pt idx="10">
                  <c:v>3.50379</c:v>
                </c:pt>
                <c:pt idx="11">
                  <c:v>3.73346</c:v>
                </c:pt>
                <c:pt idx="12">
                  <c:v>3.6337899999999999</c:v>
                </c:pt>
                <c:pt idx="13">
                  <c:v>3.3380299999999998</c:v>
                </c:pt>
                <c:pt idx="14">
                  <c:v>3.23034</c:v>
                </c:pt>
                <c:pt idx="15">
                  <c:v>3.3676300000000001</c:v>
                </c:pt>
                <c:pt idx="16">
                  <c:v>3.0274800000000002</c:v>
                </c:pt>
                <c:pt idx="17">
                  <c:v>2.88104</c:v>
                </c:pt>
                <c:pt idx="18">
                  <c:v>2.68519</c:v>
                </c:pt>
                <c:pt idx="19">
                  <c:v>2.4424000000000001</c:v>
                </c:pt>
                <c:pt idx="20">
                  <c:v>2.4850400000000001</c:v>
                </c:pt>
                <c:pt idx="21">
                  <c:v>2.5275699999999999</c:v>
                </c:pt>
                <c:pt idx="22">
                  <c:v>2.1957900000000001</c:v>
                </c:pt>
                <c:pt idx="23">
                  <c:v>1.91344</c:v>
                </c:pt>
                <c:pt idx="24">
                  <c:v>2.0036399999999999</c:v>
                </c:pt>
                <c:pt idx="25">
                  <c:v>2.1838000000000002</c:v>
                </c:pt>
                <c:pt idx="26">
                  <c:v>1.85941</c:v>
                </c:pt>
                <c:pt idx="27">
                  <c:v>1.76471</c:v>
                </c:pt>
                <c:pt idx="28">
                  <c:v>1.76311</c:v>
                </c:pt>
                <c:pt idx="29">
                  <c:v>1.76152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1.7961400000000001</c:v>
                </c:pt>
                <c:pt idx="33">
                  <c:v>1.88256</c:v>
                </c:pt>
                <c:pt idx="34">
                  <c:v>1.7457499999999999</c:v>
                </c:pt>
                <c:pt idx="35">
                  <c:v>1.7434099999999999</c:v>
                </c:pt>
                <c:pt idx="36">
                  <c:v>2.0982099999999999</c:v>
                </c:pt>
                <c:pt idx="37">
                  <c:v>1.8254699999999999</c:v>
                </c:pt>
                <c:pt idx="38">
                  <c:v>1.8254699999999999</c:v>
                </c:pt>
                <c:pt idx="39">
                  <c:v>1.8674999999999999</c:v>
                </c:pt>
                <c:pt idx="40">
                  <c:v>2.0435400000000001</c:v>
                </c:pt>
                <c:pt idx="41">
                  <c:v>2.0861100000000001</c:v>
                </c:pt>
                <c:pt idx="42">
                  <c:v>2.3018999999999998</c:v>
                </c:pt>
                <c:pt idx="43">
                  <c:v>1.9451799999999999</c:v>
                </c:pt>
                <c:pt idx="44">
                  <c:v>1.94089</c:v>
                </c:pt>
                <c:pt idx="45">
                  <c:v>1.97976</c:v>
                </c:pt>
                <c:pt idx="46">
                  <c:v>2.0237599999999998</c:v>
                </c:pt>
                <c:pt idx="47">
                  <c:v>2.0210900000000001</c:v>
                </c:pt>
                <c:pt idx="48">
                  <c:v>1.70529</c:v>
                </c:pt>
                <c:pt idx="49">
                  <c:v>1.79274</c:v>
                </c:pt>
                <c:pt idx="50">
                  <c:v>2.1425399999999999</c:v>
                </c:pt>
                <c:pt idx="51">
                  <c:v>2.0951499999999998</c:v>
                </c:pt>
                <c:pt idx="52">
                  <c:v>1.91554</c:v>
                </c:pt>
                <c:pt idx="53">
                  <c:v>2</c:v>
                </c:pt>
                <c:pt idx="54">
                  <c:v>1.6443099999999999</c:v>
                </c:pt>
                <c:pt idx="55">
                  <c:v>1.82134</c:v>
                </c:pt>
                <c:pt idx="56">
                  <c:v>1.99048</c:v>
                </c:pt>
                <c:pt idx="57">
                  <c:v>1.63934</c:v>
                </c:pt>
                <c:pt idx="58">
                  <c:v>1.89737</c:v>
                </c:pt>
                <c:pt idx="59">
                  <c:v>2.1533199999999999</c:v>
                </c:pt>
                <c:pt idx="60">
                  <c:v>2.0636299999999999</c:v>
                </c:pt>
                <c:pt idx="61">
                  <c:v>2.14777</c:v>
                </c:pt>
                <c:pt idx="62">
                  <c:v>1.8835599999999999</c:v>
                </c:pt>
                <c:pt idx="63">
                  <c:v>2.0521600000000002</c:v>
                </c:pt>
                <c:pt idx="64">
                  <c:v>2.0504099999999998</c:v>
                </c:pt>
                <c:pt idx="65">
                  <c:v>2.1312899999999999</c:v>
                </c:pt>
                <c:pt idx="66">
                  <c:v>2.0859899999999998</c:v>
                </c:pt>
                <c:pt idx="67">
                  <c:v>2.29983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1.93929</c:v>
                </c:pt>
                <c:pt idx="72">
                  <c:v>2.0219</c:v>
                </c:pt>
                <c:pt idx="73">
                  <c:v>2.3128700000000002</c:v>
                </c:pt>
                <c:pt idx="74">
                  <c:v>2.1428600000000002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2.0868099999999998</c:v>
                </c:pt>
                <c:pt idx="78">
                  <c:v>2.08507</c:v>
                </c:pt>
                <c:pt idx="79">
                  <c:v>2.16486</c:v>
                </c:pt>
                <c:pt idx="80">
                  <c:v>2.0781399999999999</c:v>
                </c:pt>
                <c:pt idx="81">
                  <c:v>2.0755499999999998</c:v>
                </c:pt>
                <c:pt idx="82">
                  <c:v>2.0695399999999999</c:v>
                </c:pt>
                <c:pt idx="83">
                  <c:v>1.86104</c:v>
                </c:pt>
                <c:pt idx="84">
                  <c:v>2.1469900000000002</c:v>
                </c:pt>
                <c:pt idx="85">
                  <c:v>1.8906700000000001</c:v>
                </c:pt>
                <c:pt idx="86">
                  <c:v>2.2213099999999999</c:v>
                </c:pt>
                <c:pt idx="87">
                  <c:v>2.2596500000000002</c:v>
                </c:pt>
                <c:pt idx="88">
                  <c:v>2.3360699999999999</c:v>
                </c:pt>
                <c:pt idx="89">
                  <c:v>2.0850399999999998</c:v>
                </c:pt>
                <c:pt idx="90">
                  <c:v>2.1650299999999998</c:v>
                </c:pt>
                <c:pt idx="91">
                  <c:v>2.28199</c:v>
                </c:pt>
                <c:pt idx="92">
                  <c:v>2.2394099999999999</c:v>
                </c:pt>
                <c:pt idx="93">
                  <c:v>2.48068</c:v>
                </c:pt>
                <c:pt idx="94">
                  <c:v>2.3925399999999999</c:v>
                </c:pt>
                <c:pt idx="95">
                  <c:v>2.5172599999999998</c:v>
                </c:pt>
                <c:pt idx="96">
                  <c:v>2.5464799999999999</c:v>
                </c:pt>
                <c:pt idx="97">
                  <c:v>2.3799899999999998</c:v>
                </c:pt>
                <c:pt idx="98">
                  <c:v>2.4144899999999998</c:v>
                </c:pt>
                <c:pt idx="99">
                  <c:v>2.57131</c:v>
                </c:pt>
                <c:pt idx="100">
                  <c:v>2.44293</c:v>
                </c:pt>
                <c:pt idx="101">
                  <c:v>2.6031200000000001</c:v>
                </c:pt>
                <c:pt idx="102">
                  <c:v>2.7189100000000002</c:v>
                </c:pt>
                <c:pt idx="103">
                  <c:v>2.4302800000000002</c:v>
                </c:pt>
                <c:pt idx="104">
                  <c:v>2.6284299999999998</c:v>
                </c:pt>
                <c:pt idx="105">
                  <c:v>2.7777799999999999</c:v>
                </c:pt>
                <c:pt idx="106">
                  <c:v>2.5742600000000002</c:v>
                </c:pt>
                <c:pt idx="107">
                  <c:v>2.6930700000000001</c:v>
                </c:pt>
                <c:pt idx="108">
                  <c:v>2.48325</c:v>
                </c:pt>
                <c:pt idx="109">
                  <c:v>2.71868</c:v>
                </c:pt>
                <c:pt idx="110">
                  <c:v>2.5933199999999998</c:v>
                </c:pt>
                <c:pt idx="111">
                  <c:v>2.5460199999999999</c:v>
                </c:pt>
                <c:pt idx="112">
                  <c:v>2.46286</c:v>
                </c:pt>
                <c:pt idx="113">
                  <c:v>2.4980500000000001</c:v>
                </c:pt>
                <c:pt idx="114">
                  <c:v>2.5690900000000001</c:v>
                </c:pt>
                <c:pt idx="115">
                  <c:v>2.5670899999999999</c:v>
                </c:pt>
                <c:pt idx="116">
                  <c:v>2.7939500000000002</c:v>
                </c:pt>
                <c:pt idx="117">
                  <c:v>2.3166000000000002</c:v>
                </c:pt>
                <c:pt idx="118">
                  <c:v>2.4710399999999999</c:v>
                </c:pt>
                <c:pt idx="119">
                  <c:v>2.6995800000000001</c:v>
                </c:pt>
                <c:pt idx="120">
                  <c:v>2.7692299999999999</c:v>
                </c:pt>
                <c:pt idx="121">
                  <c:v>2.57</c:v>
                </c:pt>
                <c:pt idx="122">
                  <c:v>2.8341599999999998</c:v>
                </c:pt>
                <c:pt idx="123">
                  <c:v>2.7883900000000001</c:v>
                </c:pt>
                <c:pt idx="124">
                  <c:v>2.9378099999999998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3.1332599999999999</c:v>
                </c:pt>
                <c:pt idx="129">
                  <c:v>3.28302</c:v>
                </c:pt>
                <c:pt idx="130">
                  <c:v>3.3911099999999998</c:v>
                </c:pt>
                <c:pt idx="131">
                  <c:v>3.4923000000000002</c:v>
                </c:pt>
                <c:pt idx="132">
                  <c:v>3.2559900000000002</c:v>
                </c:pt>
                <c:pt idx="133">
                  <c:v>3.5527299999999999</c:v>
                </c:pt>
                <c:pt idx="134">
                  <c:v>3.4264399999999999</c:v>
                </c:pt>
                <c:pt idx="135">
                  <c:v>3.2701600000000002</c:v>
                </c:pt>
                <c:pt idx="136">
                  <c:v>3.3357999999999999</c:v>
                </c:pt>
                <c:pt idx="137">
                  <c:v>3.4776199999999999</c:v>
                </c:pt>
                <c:pt idx="138">
                  <c:v>3.4317299999999999</c:v>
                </c:pt>
                <c:pt idx="139">
                  <c:v>3.4178600000000001</c:v>
                </c:pt>
                <c:pt idx="140">
                  <c:v>3.0746699999999998</c:v>
                </c:pt>
                <c:pt idx="141">
                  <c:v>3.1786599999999998</c:v>
                </c:pt>
                <c:pt idx="142">
                  <c:v>3.2798799999999999</c:v>
                </c:pt>
                <c:pt idx="143">
                  <c:v>2.97533</c:v>
                </c:pt>
                <c:pt idx="144">
                  <c:v>3.0445799999999998</c:v>
                </c:pt>
                <c:pt idx="145">
                  <c:v>3.0697000000000001</c:v>
                </c:pt>
                <c:pt idx="146">
                  <c:v>3.4569700000000001</c:v>
                </c:pt>
                <c:pt idx="147">
                  <c:v>8.0964399999999994</c:v>
                </c:pt>
                <c:pt idx="148">
                  <c:v>6.59971</c:v>
                </c:pt>
                <c:pt idx="149">
                  <c:v>5.0411200000000003</c:v>
                </c:pt>
                <c:pt idx="150">
                  <c:v>4.8519399999999999</c:v>
                </c:pt>
                <c:pt idx="151">
                  <c:v>4.7974399999999999</c:v>
                </c:pt>
                <c:pt idx="152">
                  <c:v>4.7940300000000002</c:v>
                </c:pt>
                <c:pt idx="153">
                  <c:v>4.6033999999999997</c:v>
                </c:pt>
                <c:pt idx="154">
                  <c:v>4.5871599999999999</c:v>
                </c:pt>
                <c:pt idx="155">
                  <c:v>5.3911199999999999</c:v>
                </c:pt>
                <c:pt idx="156">
                  <c:v>5.2761199999999997</c:v>
                </c:pt>
                <c:pt idx="157">
                  <c:v>5.2908200000000001</c:v>
                </c:pt>
                <c:pt idx="158">
                  <c:v>4.5248900000000001</c:v>
                </c:pt>
                <c:pt idx="159">
                  <c:v>0.59919999999999995</c:v>
                </c:pt>
                <c:pt idx="160">
                  <c:v>2.3216700000000001</c:v>
                </c:pt>
                <c:pt idx="161">
                  <c:v>3.9482599999999999</c:v>
                </c:pt>
                <c:pt idx="162">
                  <c:v>4.3212000000000002</c:v>
                </c:pt>
                <c:pt idx="163">
                  <c:v>4.3743600000000002</c:v>
                </c:pt>
                <c:pt idx="164">
                  <c:v>4.9813599999999996</c:v>
                </c:pt>
                <c:pt idx="165">
                  <c:v>5.4163800000000002</c:v>
                </c:pt>
                <c:pt idx="166">
                  <c:v>5.3643700000000001</c:v>
                </c:pt>
                <c:pt idx="167">
                  <c:v>4.9481799999999998</c:v>
                </c:pt>
                <c:pt idx="168">
                  <c:v>5.5796900000000003</c:v>
                </c:pt>
                <c:pt idx="169">
                  <c:v>5.2911799999999998</c:v>
                </c:pt>
                <c:pt idx="170">
                  <c:v>5.8941100000000004</c:v>
                </c:pt>
                <c:pt idx="171">
                  <c:v>5.7577800000000003</c:v>
                </c:pt>
                <c:pt idx="172">
                  <c:v>5.5573800000000002</c:v>
                </c:pt>
                <c:pt idx="173">
                  <c:v>5.4027500000000002</c:v>
                </c:pt>
                <c:pt idx="174">
                  <c:v>5.4794499999999999</c:v>
                </c:pt>
                <c:pt idx="175">
                  <c:v>5.3931100000000001</c:v>
                </c:pt>
                <c:pt idx="176">
                  <c:v>5.1323400000000001</c:v>
                </c:pt>
                <c:pt idx="177">
                  <c:v>5.0096299999999996</c:v>
                </c:pt>
                <c:pt idx="178">
                  <c:v>5.0912600000000001</c:v>
                </c:pt>
                <c:pt idx="179">
                  <c:v>4.9378799999999998</c:v>
                </c:pt>
                <c:pt idx="180">
                  <c:v>4.4936699999999998</c:v>
                </c:pt>
                <c:pt idx="181">
                  <c:v>4.7724399999999996</c:v>
                </c:pt>
                <c:pt idx="182">
                  <c:v>4.6226399999999996</c:v>
                </c:pt>
                <c:pt idx="183">
                  <c:v>4.5994999999999999</c:v>
                </c:pt>
                <c:pt idx="184">
                  <c:v>4.36137</c:v>
                </c:pt>
                <c:pt idx="185">
                  <c:v>4.6598300000000004</c:v>
                </c:pt>
                <c:pt idx="186">
                  <c:v>4.6691399999999996</c:v>
                </c:pt>
                <c:pt idx="187">
                  <c:v>4.4697899999999997</c:v>
                </c:pt>
                <c:pt idx="188">
                  <c:v>4.4212499999999997</c:v>
                </c:pt>
                <c:pt idx="189">
                  <c:v>4.22018</c:v>
                </c:pt>
                <c:pt idx="190">
                  <c:v>4.1133499999999996</c:v>
                </c:pt>
                <c:pt idx="191">
                  <c:v>4.0983599999999996</c:v>
                </c:pt>
                <c:pt idx="192">
                  <c:v>4.3912800000000001</c:v>
                </c:pt>
                <c:pt idx="193">
                  <c:v>4.1327299999999996</c:v>
                </c:pt>
                <c:pt idx="194">
                  <c:v>4.1478799999999998</c:v>
                </c:pt>
                <c:pt idx="195">
                  <c:v>3.9784600000000001</c:v>
                </c:pt>
                <c:pt idx="196">
                  <c:v>4.1492500000000003</c:v>
                </c:pt>
                <c:pt idx="197">
                  <c:v>3.9180799999999998</c:v>
                </c:pt>
                <c:pt idx="198">
                  <c:v>3.63368</c:v>
                </c:pt>
                <c:pt idx="199">
                  <c:v>3.9244599999999998</c:v>
                </c:pt>
                <c:pt idx="200">
                  <c:v>3.9106100000000001</c:v>
                </c:pt>
                <c:pt idx="201" formatCode="General">
                  <c:v>4.0492999999999997</c:v>
                </c:pt>
                <c:pt idx="202" formatCode="General">
                  <c:v>4.1849600000000002</c:v>
                </c:pt>
                <c:pt idx="203" formatCode="General">
                  <c:v>4.0828199999999999</c:v>
                </c:pt>
                <c:pt idx="204" formatCode="General">
                  <c:v>3.9744700000000002</c:v>
                </c:pt>
                <c:pt idx="205" formatCode="General">
                  <c:v>4.1135599999999997</c:v>
                </c:pt>
                <c:pt idx="206" formatCode="General">
                  <c:v>4.2135600000000002</c:v>
                </c:pt>
                <c:pt idx="207" formatCode="General">
                  <c:v>3.9125399999999999</c:v>
                </c:pt>
                <c:pt idx="208" formatCode="General">
                  <c:v>3.9839500000000001</c:v>
                </c:pt>
                <c:pt idx="209" formatCode="General">
                  <c:v>3.8560400000000001</c:v>
                </c:pt>
                <c:pt idx="210" formatCode="General">
                  <c:v>3.9623699999999999</c:v>
                </c:pt>
                <c:pt idx="211" formatCode="General">
                  <c:v>3.9750100000000002</c:v>
                </c:pt>
                <c:pt idx="212" formatCode="General">
                  <c:v>3.8483299999999998</c:v>
                </c:pt>
                <c:pt idx="213" formatCode="General">
                  <c:v>3.9199099999999998</c:v>
                </c:pt>
                <c:pt idx="214" formatCode="General">
                  <c:v>3.9325800000000002</c:v>
                </c:pt>
                <c:pt idx="215" formatCode="General">
                  <c:v>3.7265299999999999</c:v>
                </c:pt>
                <c:pt idx="216" formatCode="General">
                  <c:v>3.7109399999999999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Sheet1!$B$2:$B$220</c:f>
              <c:numCache>
                <c:formatCode>0.0</c:formatCode>
                <c:ptCount val="21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2.2817400000000001</c:v>
                </c:pt>
                <c:pt idx="145">
                  <c:v>2.3676599999999999</c:v>
                </c:pt>
                <c:pt idx="146">
                  <c:v>2.0977399999999999</c:v>
                </c:pt>
                <c:pt idx="147">
                  <c:v>1.43093</c:v>
                </c:pt>
                <c:pt idx="148">
                  <c:v>1.2184600000000001</c:v>
                </c:pt>
                <c:pt idx="149">
                  <c:v>1.1836800000000001</c:v>
                </c:pt>
                <c:pt idx="150">
                  <c:v>1.5607</c:v>
                </c:pt>
                <c:pt idx="151">
                  <c:v>1.7223900000000001</c:v>
                </c:pt>
                <c:pt idx="152">
                  <c:v>1.71906</c:v>
                </c:pt>
                <c:pt idx="153">
                  <c:v>1.6364099999999999</c:v>
                </c:pt>
                <c:pt idx="154">
                  <c:v>1.6693800000000001</c:v>
                </c:pt>
                <c:pt idx="155">
                  <c:v>1.6243099999999999</c:v>
                </c:pt>
                <c:pt idx="156">
                  <c:v>1.38724</c:v>
                </c:pt>
                <c:pt idx="157">
                  <c:v>1.27389</c:v>
                </c:pt>
                <c:pt idx="158">
                  <c:v>1.64723</c:v>
                </c:pt>
                <c:pt idx="159">
                  <c:v>2.9652400000000001</c:v>
                </c:pt>
                <c:pt idx="160">
                  <c:v>3.7846799999999998</c:v>
                </c:pt>
                <c:pt idx="161">
                  <c:v>4.42319</c:v>
                </c:pt>
                <c:pt idx="162">
                  <c:v>4.2073499999999999</c:v>
                </c:pt>
                <c:pt idx="163">
                  <c:v>3.9486300000000001</c:v>
                </c:pt>
                <c:pt idx="164">
                  <c:v>4.0136399999999997</c:v>
                </c:pt>
                <c:pt idx="165">
                  <c:v>4.5832600000000001</c:v>
                </c:pt>
                <c:pt idx="166">
                  <c:v>4.9744200000000003</c:v>
                </c:pt>
                <c:pt idx="167">
                  <c:v>5.5041599999999997</c:v>
                </c:pt>
                <c:pt idx="168">
                  <c:v>6.05844</c:v>
                </c:pt>
                <c:pt idx="169">
                  <c:v>6.4555199999999999</c:v>
                </c:pt>
                <c:pt idx="170">
                  <c:v>6.4803100000000002</c:v>
                </c:pt>
                <c:pt idx="171">
                  <c:v>6.1573099999999998</c:v>
                </c:pt>
                <c:pt idx="172">
                  <c:v>6.0198099999999997</c:v>
                </c:pt>
                <c:pt idx="173">
                  <c:v>5.9079699999999997</c:v>
                </c:pt>
                <c:pt idx="174">
                  <c:v>5.9004700000000003</c:v>
                </c:pt>
                <c:pt idx="175">
                  <c:v>6.2937900000000004</c:v>
                </c:pt>
                <c:pt idx="176">
                  <c:v>6.6329000000000002</c:v>
                </c:pt>
                <c:pt idx="177">
                  <c:v>6.2957799999999997</c:v>
                </c:pt>
                <c:pt idx="178">
                  <c:v>5.9648399999999997</c:v>
                </c:pt>
                <c:pt idx="179">
                  <c:v>5.6840099999999998</c:v>
                </c:pt>
                <c:pt idx="180">
                  <c:v>5.5390699999999997</c:v>
                </c:pt>
                <c:pt idx="181">
                  <c:v>5.4954599999999996</c:v>
                </c:pt>
                <c:pt idx="182">
                  <c:v>5.5628200000000003</c:v>
                </c:pt>
                <c:pt idx="183">
                  <c:v>5.5137499999999999</c:v>
                </c:pt>
                <c:pt idx="184">
                  <c:v>5.3362699999999998</c:v>
                </c:pt>
                <c:pt idx="185">
                  <c:v>4.8576699999999997</c:v>
                </c:pt>
                <c:pt idx="186">
                  <c:v>4.7034700000000003</c:v>
                </c:pt>
                <c:pt idx="187">
                  <c:v>4.4048499999999997</c:v>
                </c:pt>
                <c:pt idx="188">
                  <c:v>4.1353600000000004</c:v>
                </c:pt>
                <c:pt idx="189">
                  <c:v>4.0256400000000001</c:v>
                </c:pt>
                <c:pt idx="190">
                  <c:v>4.0147700000000004</c:v>
                </c:pt>
                <c:pt idx="191">
                  <c:v>3.91364</c:v>
                </c:pt>
                <c:pt idx="192">
                  <c:v>3.86673</c:v>
                </c:pt>
                <c:pt idx="193">
                  <c:v>3.7678799999999999</c:v>
                </c:pt>
                <c:pt idx="194">
                  <c:v>3.81453</c:v>
                </c:pt>
                <c:pt idx="195">
                  <c:v>3.6236100000000002</c:v>
                </c:pt>
                <c:pt idx="196">
                  <c:v>3.3905099999999999</c:v>
                </c:pt>
                <c:pt idx="197">
                  <c:v>3.2605599999999999</c:v>
                </c:pt>
                <c:pt idx="198">
                  <c:v>3.2282600000000001</c:v>
                </c:pt>
                <c:pt idx="199">
                  <c:v>3.29182</c:v>
                </c:pt>
                <c:pt idx="200">
                  <c:v>3.2899099999999999</c:v>
                </c:pt>
                <c:pt idx="201" formatCode="General">
                  <c:v>3.29284</c:v>
                </c:pt>
                <c:pt idx="202" formatCode="General">
                  <c:v>3.2800500000000001</c:v>
                </c:pt>
                <c:pt idx="203" formatCode="General">
                  <c:v>3.2136100000000001</c:v>
                </c:pt>
                <c:pt idx="204" formatCode="General">
                  <c:v>3.2829700000000002</c:v>
                </c:pt>
                <c:pt idx="205" formatCode="General">
                  <c:v>3.1375600000000001</c:v>
                </c:pt>
                <c:pt idx="206" formatCode="General">
                  <c:v>2.8087800000000001</c:v>
                </c:pt>
                <c:pt idx="207" formatCode="General">
                  <c:v>2.7760199999999999</c:v>
                </c:pt>
                <c:pt idx="208" formatCode="General">
                  <c:v>2.7658399999999999</c:v>
                </c:pt>
                <c:pt idx="209" formatCode="General">
                  <c:v>2.9108999999999998</c:v>
                </c:pt>
                <c:pt idx="210" formatCode="General">
                  <c:v>3.0544899999999999</c:v>
                </c:pt>
                <c:pt idx="211" formatCode="General">
                  <c:v>3.1118100000000002</c:v>
                </c:pt>
                <c:pt idx="212" formatCode="General">
                  <c:v>3.0199699999999998</c:v>
                </c:pt>
                <c:pt idx="213" formatCode="General">
                  <c:v>2.8</c:v>
                </c:pt>
                <c:pt idx="214" formatCode="General">
                  <c:v>2.59904</c:v>
                </c:pt>
                <c:pt idx="215" formatCode="General">
                  <c:v>2.6464799999999999</c:v>
                </c:pt>
                <c:pt idx="216" formatCode="General">
                  <c:v>2.5120300000000002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Sheet1!$D$2:$D$220</c:f>
              <c:numCache>
                <c:formatCode>General</c:formatCode>
                <c:ptCount val="21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  <c:pt idx="208">
                  <c:v>3.5</c:v>
                </c:pt>
                <c:pt idx="209">
                  <c:v>3.5</c:v>
                </c:pt>
                <c:pt idx="210">
                  <c:v>3.5</c:v>
                </c:pt>
                <c:pt idx="211">
                  <c:v>3.5</c:v>
                </c:pt>
                <c:pt idx="212">
                  <c:v>3.5</c:v>
                </c:pt>
                <c:pt idx="213">
                  <c:v>3.5</c:v>
                </c:pt>
                <c:pt idx="214">
                  <c:v>3.5</c:v>
                </c:pt>
                <c:pt idx="215">
                  <c:v>3.5</c:v>
                </c:pt>
                <c:pt idx="216">
                  <c:v>3.5</c:v>
                </c:pt>
                <c:pt idx="217">
                  <c:v>3.5</c:v>
                </c:pt>
                <c:pt idx="21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Job Openings, Hires, and Quits
(Thousands, SA)</a:t>
            </a:r>
          </a:p>
        </c:rich>
      </c:tx>
      <c:layout>
        <c:manualLayout>
          <c:xMode val="edge"/>
          <c:yMode val="edge"/>
          <c:x val="0.26243110236220474"/>
          <c:y val="1.9067843757895164E-2"/>
        </c:manualLayout>
      </c:layout>
      <c:overlay val="0"/>
      <c:spPr>
        <a:noFill/>
        <a:ln w="338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"/>
          <c:y val="0.15315047315349706"/>
          <c:w val="0.79605263157894735"/>
          <c:h val="0.75574784302483122"/>
        </c:manualLayout>
      </c:layout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folHlink"/>
            </a:solidFill>
            <a:ln w="33831">
              <a:noFill/>
            </a:ln>
          </c:spP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Sheet1!$D$2:$D$237</c:f>
              <c:numCache>
                <c:formatCode>General</c:formatCode>
                <c:ptCount val="236"/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158">
                  <c:v>12000</c:v>
                </c:pt>
                <c:pt idx="159">
                  <c:v>12000</c:v>
                </c:pt>
                <c:pt idx="16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113024"/>
        <c:axId val="1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50747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Sheet1!$C$2:$C$237</c:f>
              <c:numCache>
                <c:formatCode>General</c:formatCode>
                <c:ptCount val="236"/>
                <c:pt idx="0">
                  <c:v>4763</c:v>
                </c:pt>
                <c:pt idx="1">
                  <c:v>4699</c:v>
                </c:pt>
                <c:pt idx="2">
                  <c:v>4962</c:v>
                </c:pt>
                <c:pt idx="3">
                  <c:v>4689</c:v>
                </c:pt>
                <c:pt idx="4">
                  <c:v>4657</c:v>
                </c:pt>
                <c:pt idx="5">
                  <c:v>4859</c:v>
                </c:pt>
                <c:pt idx="6">
                  <c:v>4598</c:v>
                </c:pt>
                <c:pt idx="7">
                  <c:v>4546</c:v>
                </c:pt>
                <c:pt idx="8">
                  <c:v>4652</c:v>
                </c:pt>
                <c:pt idx="9">
                  <c:v>4636</c:v>
                </c:pt>
                <c:pt idx="10">
                  <c:v>4646</c:v>
                </c:pt>
                <c:pt idx="11">
                  <c:v>4545</c:v>
                </c:pt>
                <c:pt idx="12">
                  <c:v>4624</c:v>
                </c:pt>
                <c:pt idx="13">
                  <c:v>4279</c:v>
                </c:pt>
                <c:pt idx="14">
                  <c:v>4225</c:v>
                </c:pt>
                <c:pt idx="15">
                  <c:v>4035</c:v>
                </c:pt>
                <c:pt idx="16">
                  <c:v>4194</c:v>
                </c:pt>
                <c:pt idx="17">
                  <c:v>3830</c:v>
                </c:pt>
                <c:pt idx="18">
                  <c:v>3749</c:v>
                </c:pt>
                <c:pt idx="19">
                  <c:v>3674</c:v>
                </c:pt>
                <c:pt idx="20">
                  <c:v>3222</c:v>
                </c:pt>
                <c:pt idx="21">
                  <c:v>3377</c:v>
                </c:pt>
                <c:pt idx="22">
                  <c:v>3231</c:v>
                </c:pt>
                <c:pt idx="23">
                  <c:v>3146</c:v>
                </c:pt>
                <c:pt idx="24">
                  <c:v>2738</c:v>
                </c:pt>
                <c:pt idx="25">
                  <c:v>2864</c:v>
                </c:pt>
                <c:pt idx="26">
                  <c:v>2534</c:v>
                </c:pt>
                <c:pt idx="27">
                  <c:v>2295</c:v>
                </c:pt>
                <c:pt idx="28">
                  <c:v>2549</c:v>
                </c:pt>
                <c:pt idx="29">
                  <c:v>2503</c:v>
                </c:pt>
                <c:pt idx="30">
                  <c:v>2232</c:v>
                </c:pt>
                <c:pt idx="31">
                  <c:v>2338</c:v>
                </c:pt>
                <c:pt idx="32">
                  <c:v>2487</c:v>
                </c:pt>
                <c:pt idx="33">
                  <c:v>2406</c:v>
                </c:pt>
                <c:pt idx="34">
                  <c:v>2503</c:v>
                </c:pt>
                <c:pt idx="35">
                  <c:v>2568</c:v>
                </c:pt>
                <c:pt idx="36">
                  <c:v>2837</c:v>
                </c:pt>
                <c:pt idx="37">
                  <c:v>2666</c:v>
                </c:pt>
                <c:pt idx="38">
                  <c:v>2679</c:v>
                </c:pt>
                <c:pt idx="39">
                  <c:v>3153</c:v>
                </c:pt>
                <c:pt idx="40">
                  <c:v>2988</c:v>
                </c:pt>
                <c:pt idx="41">
                  <c:v>2801</c:v>
                </c:pt>
                <c:pt idx="42">
                  <c:v>3082</c:v>
                </c:pt>
                <c:pt idx="43">
                  <c:v>2999</c:v>
                </c:pt>
                <c:pt idx="44">
                  <c:v>2918</c:v>
                </c:pt>
                <c:pt idx="45">
                  <c:v>3235</c:v>
                </c:pt>
                <c:pt idx="46">
                  <c:v>3211</c:v>
                </c:pt>
                <c:pt idx="47">
                  <c:v>3058</c:v>
                </c:pt>
                <c:pt idx="48">
                  <c:v>3104</c:v>
                </c:pt>
                <c:pt idx="49">
                  <c:v>3226</c:v>
                </c:pt>
                <c:pt idx="50">
                  <c:v>3261</c:v>
                </c:pt>
                <c:pt idx="51">
                  <c:v>3259</c:v>
                </c:pt>
                <c:pt idx="52">
                  <c:v>3179</c:v>
                </c:pt>
                <c:pt idx="53">
                  <c:v>3455</c:v>
                </c:pt>
                <c:pt idx="54">
                  <c:v>3623</c:v>
                </c:pt>
                <c:pt idx="55">
                  <c:v>3329</c:v>
                </c:pt>
                <c:pt idx="56">
                  <c:v>3774</c:v>
                </c:pt>
                <c:pt idx="57">
                  <c:v>3619</c:v>
                </c:pt>
                <c:pt idx="58">
                  <c:v>3565</c:v>
                </c:pt>
                <c:pt idx="59">
                  <c:v>3768</c:v>
                </c:pt>
                <c:pt idx="60">
                  <c:v>3909</c:v>
                </c:pt>
                <c:pt idx="61">
                  <c:v>3616</c:v>
                </c:pt>
                <c:pt idx="62">
                  <c:v>3979</c:v>
                </c:pt>
                <c:pt idx="63">
                  <c:v>3793</c:v>
                </c:pt>
                <c:pt idx="64">
                  <c:v>3835</c:v>
                </c:pt>
                <c:pt idx="65">
                  <c:v>3911</c:v>
                </c:pt>
                <c:pt idx="66">
                  <c:v>3735</c:v>
                </c:pt>
                <c:pt idx="67">
                  <c:v>3809</c:v>
                </c:pt>
                <c:pt idx="68">
                  <c:v>3882</c:v>
                </c:pt>
                <c:pt idx="69">
                  <c:v>3775</c:v>
                </c:pt>
                <c:pt idx="70">
                  <c:v>3878</c:v>
                </c:pt>
                <c:pt idx="71">
                  <c:v>3970</c:v>
                </c:pt>
                <c:pt idx="72">
                  <c:v>3923</c:v>
                </c:pt>
                <c:pt idx="73">
                  <c:v>4004</c:v>
                </c:pt>
                <c:pt idx="74">
                  <c:v>4076</c:v>
                </c:pt>
                <c:pt idx="75">
                  <c:v>3988</c:v>
                </c:pt>
                <c:pt idx="76">
                  <c:v>4145</c:v>
                </c:pt>
                <c:pt idx="77">
                  <c:v>4150</c:v>
                </c:pt>
                <c:pt idx="78">
                  <c:v>3885</c:v>
                </c:pt>
                <c:pt idx="79">
                  <c:v>4085</c:v>
                </c:pt>
                <c:pt idx="80">
                  <c:v>4128</c:v>
                </c:pt>
                <c:pt idx="81">
                  <c:v>4222</c:v>
                </c:pt>
                <c:pt idx="82">
                  <c:v>4119</c:v>
                </c:pt>
                <c:pt idx="83">
                  <c:v>4121</c:v>
                </c:pt>
                <c:pt idx="84">
                  <c:v>4127</c:v>
                </c:pt>
                <c:pt idx="85">
                  <c:v>4373</c:v>
                </c:pt>
                <c:pt idx="86">
                  <c:v>4388</c:v>
                </c:pt>
                <c:pt idx="87">
                  <c:v>4566</c:v>
                </c:pt>
                <c:pt idx="88">
                  <c:v>4747</c:v>
                </c:pt>
                <c:pt idx="89">
                  <c:v>4982</c:v>
                </c:pt>
                <c:pt idx="90">
                  <c:v>4846</c:v>
                </c:pt>
                <c:pt idx="91">
                  <c:v>5349</c:v>
                </c:pt>
                <c:pt idx="92">
                  <c:v>4914</c:v>
                </c:pt>
                <c:pt idx="93">
                  <c:v>5012</c:v>
                </c:pt>
                <c:pt idx="94">
                  <c:v>4843</c:v>
                </c:pt>
                <c:pt idx="95">
                  <c:v>5130</c:v>
                </c:pt>
                <c:pt idx="96">
                  <c:v>5344</c:v>
                </c:pt>
                <c:pt idx="97">
                  <c:v>5466</c:v>
                </c:pt>
                <c:pt idx="98">
                  <c:v>5210</c:v>
                </c:pt>
                <c:pt idx="99">
                  <c:v>5598</c:v>
                </c:pt>
                <c:pt idx="100">
                  <c:v>5563</c:v>
                </c:pt>
                <c:pt idx="101">
                  <c:v>5248</c:v>
                </c:pt>
                <c:pt idx="102">
                  <c:v>6056</c:v>
                </c:pt>
                <c:pt idx="103">
                  <c:v>5467</c:v>
                </c:pt>
                <c:pt idx="104">
                  <c:v>5488</c:v>
                </c:pt>
                <c:pt idx="105">
                  <c:v>5773</c:v>
                </c:pt>
                <c:pt idx="106">
                  <c:v>5708</c:v>
                </c:pt>
                <c:pt idx="107">
                  <c:v>5845</c:v>
                </c:pt>
                <c:pt idx="108">
                  <c:v>6012</c:v>
                </c:pt>
                <c:pt idx="109">
                  <c:v>5770</c:v>
                </c:pt>
                <c:pt idx="110">
                  <c:v>6129</c:v>
                </c:pt>
                <c:pt idx="111">
                  <c:v>5803</c:v>
                </c:pt>
                <c:pt idx="112">
                  <c:v>5777</c:v>
                </c:pt>
                <c:pt idx="113">
                  <c:v>5742</c:v>
                </c:pt>
                <c:pt idx="114">
                  <c:v>5962</c:v>
                </c:pt>
                <c:pt idx="115">
                  <c:v>5677</c:v>
                </c:pt>
                <c:pt idx="116">
                  <c:v>5868</c:v>
                </c:pt>
                <c:pt idx="117">
                  <c:v>5591</c:v>
                </c:pt>
                <c:pt idx="118">
                  <c:v>5971</c:v>
                </c:pt>
                <c:pt idx="119">
                  <c:v>5964</c:v>
                </c:pt>
                <c:pt idx="120">
                  <c:v>5617</c:v>
                </c:pt>
                <c:pt idx="121">
                  <c:v>5923</c:v>
                </c:pt>
                <c:pt idx="122">
                  <c:v>5811</c:v>
                </c:pt>
                <c:pt idx="123">
                  <c:v>6091</c:v>
                </c:pt>
                <c:pt idx="124">
                  <c:v>5826</c:v>
                </c:pt>
                <c:pt idx="125">
                  <c:v>6305</c:v>
                </c:pt>
                <c:pt idx="126">
                  <c:v>6238</c:v>
                </c:pt>
                <c:pt idx="127">
                  <c:v>6276</c:v>
                </c:pt>
                <c:pt idx="128">
                  <c:v>6320</c:v>
                </c:pt>
                <c:pt idx="129">
                  <c:v>6408</c:v>
                </c:pt>
                <c:pt idx="130">
                  <c:v>6271</c:v>
                </c:pt>
                <c:pt idx="131">
                  <c:v>6336</c:v>
                </c:pt>
                <c:pt idx="132">
                  <c:v>6621</c:v>
                </c:pt>
                <c:pt idx="133">
                  <c:v>6552</c:v>
                </c:pt>
                <c:pt idx="134">
                  <c:v>6818</c:v>
                </c:pt>
                <c:pt idx="135">
                  <c:v>6877</c:v>
                </c:pt>
                <c:pt idx="136">
                  <c:v>7016</c:v>
                </c:pt>
                <c:pt idx="137">
                  <c:v>7230</c:v>
                </c:pt>
                <c:pt idx="138">
                  <c:v>7190</c:v>
                </c:pt>
                <c:pt idx="139">
                  <c:v>7208</c:v>
                </c:pt>
                <c:pt idx="140">
                  <c:v>7411</c:v>
                </c:pt>
                <c:pt idx="141">
                  <c:v>7304</c:v>
                </c:pt>
                <c:pt idx="142">
                  <c:v>7594</c:v>
                </c:pt>
                <c:pt idx="143">
                  <c:v>7489</c:v>
                </c:pt>
                <c:pt idx="144">
                  <c:v>7502</c:v>
                </c:pt>
                <c:pt idx="145">
                  <c:v>7066</c:v>
                </c:pt>
                <c:pt idx="146">
                  <c:v>7317</c:v>
                </c:pt>
                <c:pt idx="147">
                  <c:v>7272</c:v>
                </c:pt>
                <c:pt idx="148">
                  <c:v>7275</c:v>
                </c:pt>
                <c:pt idx="149">
                  <c:v>7194</c:v>
                </c:pt>
                <c:pt idx="150">
                  <c:v>7042</c:v>
                </c:pt>
                <c:pt idx="151">
                  <c:v>7178</c:v>
                </c:pt>
                <c:pt idx="152">
                  <c:v>7124</c:v>
                </c:pt>
                <c:pt idx="153">
                  <c:v>7289</c:v>
                </c:pt>
                <c:pt idx="154">
                  <c:v>6888</c:v>
                </c:pt>
                <c:pt idx="155">
                  <c:v>6699</c:v>
                </c:pt>
                <c:pt idx="156">
                  <c:v>7124</c:v>
                </c:pt>
                <c:pt idx="157">
                  <c:v>6966</c:v>
                </c:pt>
                <c:pt idx="158">
                  <c:v>5894</c:v>
                </c:pt>
                <c:pt idx="159">
                  <c:v>4606</c:v>
                </c:pt>
                <c:pt idx="160">
                  <c:v>5612</c:v>
                </c:pt>
                <c:pt idx="161">
                  <c:v>6129</c:v>
                </c:pt>
                <c:pt idx="162">
                  <c:v>6530</c:v>
                </c:pt>
                <c:pt idx="163">
                  <c:v>6429</c:v>
                </c:pt>
                <c:pt idx="164">
                  <c:v>6511</c:v>
                </c:pt>
                <c:pt idx="165">
                  <c:v>6798</c:v>
                </c:pt>
                <c:pt idx="166">
                  <c:v>6820</c:v>
                </c:pt>
                <c:pt idx="167">
                  <c:v>6773</c:v>
                </c:pt>
                <c:pt idx="168">
                  <c:v>7204</c:v>
                </c:pt>
                <c:pt idx="169">
                  <c:v>7752</c:v>
                </c:pt>
                <c:pt idx="170">
                  <c:v>8470</c:v>
                </c:pt>
                <c:pt idx="171">
                  <c:v>9356</c:v>
                </c:pt>
                <c:pt idx="172">
                  <c:v>9905</c:v>
                </c:pt>
                <c:pt idx="173">
                  <c:v>10298</c:v>
                </c:pt>
                <c:pt idx="174">
                  <c:v>11049</c:v>
                </c:pt>
                <c:pt idx="175">
                  <c:v>10956</c:v>
                </c:pt>
                <c:pt idx="176">
                  <c:v>10879</c:v>
                </c:pt>
                <c:pt idx="177">
                  <c:v>11341</c:v>
                </c:pt>
                <c:pt idx="178">
                  <c:v>11119</c:v>
                </c:pt>
                <c:pt idx="179">
                  <c:v>11417</c:v>
                </c:pt>
                <c:pt idx="180">
                  <c:v>11238</c:v>
                </c:pt>
                <c:pt idx="181">
                  <c:v>11661</c:v>
                </c:pt>
                <c:pt idx="182">
                  <c:v>12134</c:v>
                </c:pt>
                <c:pt idx="183">
                  <c:v>11881</c:v>
                </c:pt>
                <c:pt idx="184">
                  <c:v>11483</c:v>
                </c:pt>
                <c:pt idx="185">
                  <c:v>11256</c:v>
                </c:pt>
                <c:pt idx="186">
                  <c:v>11610</c:v>
                </c:pt>
                <c:pt idx="187">
                  <c:v>10148</c:v>
                </c:pt>
                <c:pt idx="188">
                  <c:v>10812</c:v>
                </c:pt>
                <c:pt idx="189">
                  <c:v>10488</c:v>
                </c:pt>
                <c:pt idx="190">
                  <c:v>10619</c:v>
                </c:pt>
                <c:pt idx="191">
                  <c:v>10876</c:v>
                </c:pt>
                <c:pt idx="192">
                  <c:v>10393</c:v>
                </c:pt>
                <c:pt idx="193">
                  <c:v>9846</c:v>
                </c:pt>
                <c:pt idx="194">
                  <c:v>9572</c:v>
                </c:pt>
                <c:pt idx="195">
                  <c:v>9992</c:v>
                </c:pt>
                <c:pt idx="196">
                  <c:v>9310</c:v>
                </c:pt>
                <c:pt idx="197">
                  <c:v>9191</c:v>
                </c:pt>
                <c:pt idx="198">
                  <c:v>8606</c:v>
                </c:pt>
                <c:pt idx="199">
                  <c:v>9287</c:v>
                </c:pt>
                <c:pt idx="200">
                  <c:v>9279</c:v>
                </c:pt>
                <c:pt idx="201">
                  <c:v>8550</c:v>
                </c:pt>
                <c:pt idx="202">
                  <c:v>8663</c:v>
                </c:pt>
                <c:pt idx="203">
                  <c:v>8585</c:v>
                </c:pt>
                <c:pt idx="204">
                  <c:v>8468</c:v>
                </c:pt>
                <c:pt idx="205">
                  <c:v>8445</c:v>
                </c:pt>
                <c:pt idx="206">
                  <c:v>8093</c:v>
                </c:pt>
                <c:pt idx="207">
                  <c:v>7619</c:v>
                </c:pt>
                <c:pt idx="208">
                  <c:v>7901</c:v>
                </c:pt>
                <c:pt idx="209">
                  <c:v>7412</c:v>
                </c:pt>
                <c:pt idx="210">
                  <c:v>7504</c:v>
                </c:pt>
                <c:pt idx="211">
                  <c:v>7649</c:v>
                </c:pt>
                <c:pt idx="212">
                  <c:v>7103</c:v>
                </c:pt>
                <c:pt idx="213">
                  <c:v>7615</c:v>
                </c:pt>
                <c:pt idx="214">
                  <c:v>8031</c:v>
                </c:pt>
                <c:pt idx="215">
                  <c:v>7508</c:v>
                </c:pt>
                <c:pt idx="216">
                  <c:v>7762</c:v>
                </c:pt>
                <c:pt idx="217">
                  <c:v>7480</c:v>
                </c:pt>
                <c:pt idx="218">
                  <c:v>7200</c:v>
                </c:pt>
                <c:pt idx="219">
                  <c:v>7395</c:v>
                </c:pt>
                <c:pt idx="220">
                  <c:v>7712</c:v>
                </c:pt>
                <c:pt idx="221">
                  <c:v>7357</c:v>
                </c:pt>
                <c:pt idx="222">
                  <c:v>7208</c:v>
                </c:pt>
                <c:pt idx="223">
                  <c:v>7227</c:v>
                </c:pt>
                <c:pt idx="224">
                  <c:v>7658</c:v>
                </c:pt>
                <c:pt idx="225">
                  <c:v>7449</c:v>
                </c:pt>
                <c:pt idx="226">
                  <c:v>6928</c:v>
                </c:pt>
                <c:pt idx="227">
                  <c:v>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01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2000"/>
          <c:min val="1000"/>
        </c:scaling>
        <c:delete val="0"/>
        <c:axPos val="l"/>
        <c:majorGridlines>
          <c:spPr>
            <a:ln w="1691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0113024"/>
        <c:crosses val="autoZero"/>
        <c:crossBetween val="midCat"/>
        <c:majorUnit val="500"/>
        <c:min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000"/>
          <c:min val="1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500"/>
        <c:minorUnit val="500"/>
      </c:valAx>
      <c:spPr>
        <a:noFill/>
        <a:ln w="23980">
          <a:noFill/>
        </a:ln>
      </c:spPr>
    </c:plotArea>
    <c:legend>
      <c:legendPos val="r"/>
      <c:layout>
        <c:manualLayout>
          <c:xMode val="edge"/>
          <c:yMode val="edge"/>
          <c:x val="0.28993270463285115"/>
          <c:y val="0.18220326516649876"/>
          <c:w val="0.23343790056766156"/>
          <c:h val="0.21581800118380945"/>
        </c:manualLayout>
      </c:layout>
      <c:overlay val="0"/>
      <c:spPr>
        <a:solidFill>
          <a:schemeClr val="bg1"/>
        </a:solidFill>
        <a:ln w="422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0747">
      <a:solidFill>
        <a:schemeClr val="tx1"/>
      </a:solidFill>
      <a:prstDash val="solid"/>
    </a:ln>
  </c:spPr>
  <c:txPr>
    <a:bodyPr/>
    <a:lstStyle/>
    <a:p>
      <a:pPr>
        <a:defRPr sz="229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Job Openings, Hires, and Quits
(Thousands, SA)</a:t>
            </a:r>
          </a:p>
        </c:rich>
      </c:tx>
      <c:layout>
        <c:manualLayout>
          <c:xMode val="edge"/>
          <c:yMode val="edge"/>
          <c:x val="0.26243110236220474"/>
          <c:y val="1.9067843757895164E-2"/>
        </c:manualLayout>
      </c:layout>
      <c:overlay val="0"/>
      <c:spPr>
        <a:noFill/>
        <a:ln w="338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"/>
          <c:y val="0.15315047315349706"/>
          <c:w val="0.79605263157894735"/>
          <c:h val="0.75574784302483122"/>
        </c:manualLayout>
      </c:layout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folHlink"/>
            </a:solidFill>
            <a:ln w="33831">
              <a:noFill/>
            </a:ln>
          </c:spP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Sheet1!$D$2:$D$237</c:f>
              <c:numCache>
                <c:formatCode>General</c:formatCode>
                <c:ptCount val="236"/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158">
                  <c:v>12000</c:v>
                </c:pt>
                <c:pt idx="159">
                  <c:v>12000</c:v>
                </c:pt>
                <c:pt idx="16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113024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Hires</c:v>
                </c:pt>
              </c:strCache>
            </c:strRef>
          </c:tx>
          <c:spPr>
            <a:ln w="50747">
              <a:solidFill>
                <a:srgbClr val="00FF00"/>
              </a:solidFill>
              <a:prstDash val="solid"/>
            </a:ln>
          </c:spPr>
          <c:marker>
            <c:symbol val="diamond"/>
            <c:size val="2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Sheet1!$E$2:$E$237</c:f>
              <c:numCache>
                <c:formatCode>General</c:formatCode>
                <c:ptCount val="236"/>
                <c:pt idx="0">
                  <c:v>5426</c:v>
                </c:pt>
                <c:pt idx="1">
                  <c:v>5160</c:v>
                </c:pt>
                <c:pt idx="2">
                  <c:v>5479</c:v>
                </c:pt>
                <c:pt idx="3">
                  <c:v>5353</c:v>
                </c:pt>
                <c:pt idx="4">
                  <c:v>5469</c:v>
                </c:pt>
                <c:pt idx="5">
                  <c:v>5267</c:v>
                </c:pt>
                <c:pt idx="6">
                  <c:v>5217</c:v>
                </c:pt>
                <c:pt idx="7">
                  <c:v>5358</c:v>
                </c:pt>
                <c:pt idx="8">
                  <c:v>5344</c:v>
                </c:pt>
                <c:pt idx="9">
                  <c:v>5398</c:v>
                </c:pt>
                <c:pt idx="10">
                  <c:v>5176</c:v>
                </c:pt>
                <c:pt idx="11">
                  <c:v>5119</c:v>
                </c:pt>
                <c:pt idx="12">
                  <c:v>5071</c:v>
                </c:pt>
                <c:pt idx="13">
                  <c:v>5077</c:v>
                </c:pt>
                <c:pt idx="14">
                  <c:v>4924</c:v>
                </c:pt>
                <c:pt idx="15">
                  <c:v>4948</c:v>
                </c:pt>
                <c:pt idx="16">
                  <c:v>4691</c:v>
                </c:pt>
                <c:pt idx="17">
                  <c:v>4893</c:v>
                </c:pt>
                <c:pt idx="18">
                  <c:v>4637</c:v>
                </c:pt>
                <c:pt idx="19">
                  <c:v>4682</c:v>
                </c:pt>
                <c:pt idx="20">
                  <c:v>4499</c:v>
                </c:pt>
                <c:pt idx="21">
                  <c:v>4548</c:v>
                </c:pt>
                <c:pt idx="22">
                  <c:v>4104</c:v>
                </c:pt>
                <c:pt idx="23">
                  <c:v>4348</c:v>
                </c:pt>
                <c:pt idx="24">
                  <c:v>4095</c:v>
                </c:pt>
                <c:pt idx="25">
                  <c:v>4061</c:v>
                </c:pt>
                <c:pt idx="26">
                  <c:v>3858</c:v>
                </c:pt>
                <c:pt idx="27">
                  <c:v>3888</c:v>
                </c:pt>
                <c:pt idx="28">
                  <c:v>3758</c:v>
                </c:pt>
                <c:pt idx="29">
                  <c:v>3639</c:v>
                </c:pt>
                <c:pt idx="30">
                  <c:v>3857</c:v>
                </c:pt>
                <c:pt idx="31">
                  <c:v>3810</c:v>
                </c:pt>
                <c:pt idx="32">
                  <c:v>3944</c:v>
                </c:pt>
                <c:pt idx="33">
                  <c:v>3838</c:v>
                </c:pt>
                <c:pt idx="34">
                  <c:v>4024</c:v>
                </c:pt>
                <c:pt idx="35">
                  <c:v>4004</c:v>
                </c:pt>
                <c:pt idx="36">
                  <c:v>3904</c:v>
                </c:pt>
                <c:pt idx="37">
                  <c:v>3864</c:v>
                </c:pt>
                <c:pt idx="38">
                  <c:v>4302</c:v>
                </c:pt>
                <c:pt idx="39">
                  <c:v>4159</c:v>
                </c:pt>
                <c:pt idx="40">
                  <c:v>4420</c:v>
                </c:pt>
                <c:pt idx="41">
                  <c:v>4111</c:v>
                </c:pt>
                <c:pt idx="42">
                  <c:v>4163</c:v>
                </c:pt>
                <c:pt idx="43">
                  <c:v>4046</c:v>
                </c:pt>
                <c:pt idx="44">
                  <c:v>4034</c:v>
                </c:pt>
                <c:pt idx="45">
                  <c:v>4173</c:v>
                </c:pt>
                <c:pt idx="46">
                  <c:v>4182</c:v>
                </c:pt>
                <c:pt idx="47">
                  <c:v>4299</c:v>
                </c:pt>
                <c:pt idx="48">
                  <c:v>4000</c:v>
                </c:pt>
                <c:pt idx="49">
                  <c:v>4231</c:v>
                </c:pt>
                <c:pt idx="50">
                  <c:v>4430</c:v>
                </c:pt>
                <c:pt idx="51">
                  <c:v>4296</c:v>
                </c:pt>
                <c:pt idx="52">
                  <c:v>4261</c:v>
                </c:pt>
                <c:pt idx="53">
                  <c:v>4366</c:v>
                </c:pt>
                <c:pt idx="54">
                  <c:v>4261</c:v>
                </c:pt>
                <c:pt idx="55">
                  <c:v>4298</c:v>
                </c:pt>
                <c:pt idx="56">
                  <c:v>4429</c:v>
                </c:pt>
                <c:pt idx="57">
                  <c:v>4370</c:v>
                </c:pt>
                <c:pt idx="58">
                  <c:v>4365</c:v>
                </c:pt>
                <c:pt idx="59">
                  <c:v>4356</c:v>
                </c:pt>
                <c:pt idx="60">
                  <c:v>4457</c:v>
                </c:pt>
                <c:pt idx="61">
                  <c:v>4560</c:v>
                </c:pt>
                <c:pt idx="62">
                  <c:v>4575</c:v>
                </c:pt>
                <c:pt idx="63">
                  <c:v>4389</c:v>
                </c:pt>
                <c:pt idx="64">
                  <c:v>4533</c:v>
                </c:pt>
                <c:pt idx="65">
                  <c:v>4440</c:v>
                </c:pt>
                <c:pt idx="66">
                  <c:v>4327</c:v>
                </c:pt>
                <c:pt idx="67">
                  <c:v>4450</c:v>
                </c:pt>
                <c:pt idx="68">
                  <c:v>4302</c:v>
                </c:pt>
                <c:pt idx="69">
                  <c:v>4389</c:v>
                </c:pt>
                <c:pt idx="70">
                  <c:v>4489</c:v>
                </c:pt>
                <c:pt idx="71">
                  <c:v>4452</c:v>
                </c:pt>
                <c:pt idx="72">
                  <c:v>4487</c:v>
                </c:pt>
                <c:pt idx="73">
                  <c:v>4571</c:v>
                </c:pt>
                <c:pt idx="74">
                  <c:v>4369</c:v>
                </c:pt>
                <c:pt idx="75">
                  <c:v>4572</c:v>
                </c:pt>
                <c:pt idx="76">
                  <c:v>4663</c:v>
                </c:pt>
                <c:pt idx="77">
                  <c:v>4440</c:v>
                </c:pt>
                <c:pt idx="78">
                  <c:v>4561</c:v>
                </c:pt>
                <c:pt idx="79">
                  <c:v>4730</c:v>
                </c:pt>
                <c:pt idx="80">
                  <c:v>4726</c:v>
                </c:pt>
                <c:pt idx="81">
                  <c:v>4518</c:v>
                </c:pt>
                <c:pt idx="82">
                  <c:v>4622</c:v>
                </c:pt>
                <c:pt idx="83">
                  <c:v>4614</c:v>
                </c:pt>
                <c:pt idx="84">
                  <c:v>4626</c:v>
                </c:pt>
                <c:pt idx="85">
                  <c:v>4696</c:v>
                </c:pt>
                <c:pt idx="86">
                  <c:v>4763</c:v>
                </c:pt>
                <c:pt idx="87">
                  <c:v>4880</c:v>
                </c:pt>
                <c:pt idx="88">
                  <c:v>4808</c:v>
                </c:pt>
                <c:pt idx="89">
                  <c:v>4925</c:v>
                </c:pt>
                <c:pt idx="90">
                  <c:v>5008</c:v>
                </c:pt>
                <c:pt idx="91">
                  <c:v>4810</c:v>
                </c:pt>
                <c:pt idx="92">
                  <c:v>5149</c:v>
                </c:pt>
                <c:pt idx="93">
                  <c:v>5111</c:v>
                </c:pt>
                <c:pt idx="94">
                  <c:v>4978</c:v>
                </c:pt>
                <c:pt idx="95">
                  <c:v>5192</c:v>
                </c:pt>
                <c:pt idx="96">
                  <c:v>5061</c:v>
                </c:pt>
                <c:pt idx="97">
                  <c:v>5127</c:v>
                </c:pt>
                <c:pt idx="98">
                  <c:v>5126</c:v>
                </c:pt>
                <c:pt idx="99">
                  <c:v>5196</c:v>
                </c:pt>
                <c:pt idx="100">
                  <c:v>5142</c:v>
                </c:pt>
                <c:pt idx="101">
                  <c:v>5125</c:v>
                </c:pt>
                <c:pt idx="102">
                  <c:v>5150</c:v>
                </c:pt>
                <c:pt idx="103">
                  <c:v>5163</c:v>
                </c:pt>
                <c:pt idx="104">
                  <c:v>5287</c:v>
                </c:pt>
                <c:pt idx="105">
                  <c:v>5338</c:v>
                </c:pt>
                <c:pt idx="106">
                  <c:v>5358</c:v>
                </c:pt>
                <c:pt idx="107">
                  <c:v>5540</c:v>
                </c:pt>
                <c:pt idx="108">
                  <c:v>5220</c:v>
                </c:pt>
                <c:pt idx="109">
                  <c:v>5470</c:v>
                </c:pt>
                <c:pt idx="110">
                  <c:v>5359</c:v>
                </c:pt>
                <c:pt idx="111">
                  <c:v>5294</c:v>
                </c:pt>
                <c:pt idx="112">
                  <c:v>5197</c:v>
                </c:pt>
                <c:pt idx="113">
                  <c:v>5281</c:v>
                </c:pt>
                <c:pt idx="114">
                  <c:v>5426</c:v>
                </c:pt>
                <c:pt idx="115">
                  <c:v>5327</c:v>
                </c:pt>
                <c:pt idx="116">
                  <c:v>5306</c:v>
                </c:pt>
                <c:pt idx="117">
                  <c:v>5210</c:v>
                </c:pt>
                <c:pt idx="118">
                  <c:v>5308</c:v>
                </c:pt>
                <c:pt idx="119">
                  <c:v>5343</c:v>
                </c:pt>
                <c:pt idx="120">
                  <c:v>5499</c:v>
                </c:pt>
                <c:pt idx="121">
                  <c:v>5350</c:v>
                </c:pt>
                <c:pt idx="122">
                  <c:v>5395</c:v>
                </c:pt>
                <c:pt idx="123">
                  <c:v>5272</c:v>
                </c:pt>
                <c:pt idx="124">
                  <c:v>5477</c:v>
                </c:pt>
                <c:pt idx="125">
                  <c:v>5635</c:v>
                </c:pt>
                <c:pt idx="126">
                  <c:v>5497</c:v>
                </c:pt>
                <c:pt idx="127">
                  <c:v>5519</c:v>
                </c:pt>
                <c:pt idx="128">
                  <c:v>5450</c:v>
                </c:pt>
                <c:pt idx="129">
                  <c:v>5581</c:v>
                </c:pt>
                <c:pt idx="130">
                  <c:v>5494</c:v>
                </c:pt>
                <c:pt idx="131">
                  <c:v>5421</c:v>
                </c:pt>
                <c:pt idx="132">
                  <c:v>5512</c:v>
                </c:pt>
                <c:pt idx="133">
                  <c:v>5624</c:v>
                </c:pt>
                <c:pt idx="134">
                  <c:v>5623</c:v>
                </c:pt>
                <c:pt idx="135">
                  <c:v>5590</c:v>
                </c:pt>
                <c:pt idx="136">
                  <c:v>5859</c:v>
                </c:pt>
                <c:pt idx="137">
                  <c:v>5760</c:v>
                </c:pt>
                <c:pt idx="138">
                  <c:v>5649</c:v>
                </c:pt>
                <c:pt idx="139">
                  <c:v>5815</c:v>
                </c:pt>
                <c:pt idx="140">
                  <c:v>5625</c:v>
                </c:pt>
                <c:pt idx="141">
                  <c:v>5907</c:v>
                </c:pt>
                <c:pt idx="142">
                  <c:v>5826</c:v>
                </c:pt>
                <c:pt idx="143">
                  <c:v>5768</c:v>
                </c:pt>
                <c:pt idx="144">
                  <c:v>5786</c:v>
                </c:pt>
                <c:pt idx="145">
                  <c:v>5704</c:v>
                </c:pt>
                <c:pt idx="146">
                  <c:v>5689</c:v>
                </c:pt>
                <c:pt idx="147">
                  <c:v>6016</c:v>
                </c:pt>
                <c:pt idx="148">
                  <c:v>5686</c:v>
                </c:pt>
                <c:pt idx="149">
                  <c:v>5801</c:v>
                </c:pt>
                <c:pt idx="150">
                  <c:v>5871</c:v>
                </c:pt>
                <c:pt idx="151">
                  <c:v>5900</c:v>
                </c:pt>
                <c:pt idx="152">
                  <c:v>5963</c:v>
                </c:pt>
                <c:pt idx="153">
                  <c:v>5781</c:v>
                </c:pt>
                <c:pt idx="154">
                  <c:v>5847</c:v>
                </c:pt>
                <c:pt idx="155">
                  <c:v>5951</c:v>
                </c:pt>
                <c:pt idx="156">
                  <c:v>5981</c:v>
                </c:pt>
                <c:pt idx="157">
                  <c:v>5990</c:v>
                </c:pt>
                <c:pt idx="158">
                  <c:v>5171</c:v>
                </c:pt>
                <c:pt idx="159">
                  <c:v>4029</c:v>
                </c:pt>
                <c:pt idx="160">
                  <c:v>8133</c:v>
                </c:pt>
                <c:pt idx="161">
                  <c:v>7477</c:v>
                </c:pt>
                <c:pt idx="162">
                  <c:v>6320</c:v>
                </c:pt>
                <c:pt idx="163">
                  <c:v>6004</c:v>
                </c:pt>
                <c:pt idx="164">
                  <c:v>5966</c:v>
                </c:pt>
                <c:pt idx="165">
                  <c:v>6091</c:v>
                </c:pt>
                <c:pt idx="166">
                  <c:v>5894</c:v>
                </c:pt>
                <c:pt idx="167">
                  <c:v>5577</c:v>
                </c:pt>
                <c:pt idx="168">
                  <c:v>5594</c:v>
                </c:pt>
                <c:pt idx="169">
                  <c:v>5772</c:v>
                </c:pt>
                <c:pt idx="170">
                  <c:v>6148</c:v>
                </c:pt>
                <c:pt idx="171">
                  <c:v>6216</c:v>
                </c:pt>
                <c:pt idx="172">
                  <c:v>6013</c:v>
                </c:pt>
                <c:pt idx="173">
                  <c:v>6606</c:v>
                </c:pt>
                <c:pt idx="174">
                  <c:v>6732</c:v>
                </c:pt>
                <c:pt idx="175">
                  <c:v>6390</c:v>
                </c:pt>
                <c:pt idx="176">
                  <c:v>6653</c:v>
                </c:pt>
                <c:pt idx="177">
                  <c:v>6652</c:v>
                </c:pt>
                <c:pt idx="178">
                  <c:v>6811</c:v>
                </c:pt>
                <c:pt idx="179">
                  <c:v>6596</c:v>
                </c:pt>
                <c:pt idx="180">
                  <c:v>6400</c:v>
                </c:pt>
                <c:pt idx="181">
                  <c:v>6806</c:v>
                </c:pt>
                <c:pt idx="182">
                  <c:v>6607</c:v>
                </c:pt>
                <c:pt idx="183">
                  <c:v>6614</c:v>
                </c:pt>
                <c:pt idx="184">
                  <c:v>6461</c:v>
                </c:pt>
                <c:pt idx="185">
                  <c:v>6510</c:v>
                </c:pt>
                <c:pt idx="186">
                  <c:v>6470</c:v>
                </c:pt>
                <c:pt idx="187">
                  <c:v>6443</c:v>
                </c:pt>
                <c:pt idx="188">
                  <c:v>6206</c:v>
                </c:pt>
                <c:pt idx="189">
                  <c:v>6104</c:v>
                </c:pt>
                <c:pt idx="190">
                  <c:v>6134</c:v>
                </c:pt>
                <c:pt idx="191">
                  <c:v>6113</c:v>
                </c:pt>
                <c:pt idx="192">
                  <c:v>6347</c:v>
                </c:pt>
                <c:pt idx="193">
                  <c:v>6020</c:v>
                </c:pt>
                <c:pt idx="194">
                  <c:v>5932</c:v>
                </c:pt>
                <c:pt idx="195">
                  <c:v>5954</c:v>
                </c:pt>
                <c:pt idx="196">
                  <c:v>6128</c:v>
                </c:pt>
                <c:pt idx="197">
                  <c:v>5930</c:v>
                </c:pt>
                <c:pt idx="198">
                  <c:v>5646</c:v>
                </c:pt>
                <c:pt idx="199">
                  <c:v>5824</c:v>
                </c:pt>
                <c:pt idx="200">
                  <c:v>5772</c:v>
                </c:pt>
                <c:pt idx="201">
                  <c:v>5700</c:v>
                </c:pt>
                <c:pt idx="202">
                  <c:v>5501</c:v>
                </c:pt>
                <c:pt idx="203">
                  <c:v>5614</c:v>
                </c:pt>
                <c:pt idx="204">
                  <c:v>5572</c:v>
                </c:pt>
                <c:pt idx="205">
                  <c:v>5664</c:v>
                </c:pt>
                <c:pt idx="206">
                  <c:v>5472</c:v>
                </c:pt>
                <c:pt idx="207">
                  <c:v>5584</c:v>
                </c:pt>
                <c:pt idx="208">
                  <c:v>5573</c:v>
                </c:pt>
                <c:pt idx="209">
                  <c:v>5088</c:v>
                </c:pt>
                <c:pt idx="210">
                  <c:v>5451</c:v>
                </c:pt>
                <c:pt idx="211">
                  <c:v>5230</c:v>
                </c:pt>
                <c:pt idx="212">
                  <c:v>5519</c:v>
                </c:pt>
                <c:pt idx="213">
                  <c:v>5350</c:v>
                </c:pt>
                <c:pt idx="214">
                  <c:v>5307</c:v>
                </c:pt>
                <c:pt idx="215">
                  <c:v>5374</c:v>
                </c:pt>
                <c:pt idx="216">
                  <c:v>5371</c:v>
                </c:pt>
                <c:pt idx="217">
                  <c:v>5370</c:v>
                </c:pt>
                <c:pt idx="218">
                  <c:v>5404</c:v>
                </c:pt>
                <c:pt idx="219">
                  <c:v>5615</c:v>
                </c:pt>
                <c:pt idx="220">
                  <c:v>5465</c:v>
                </c:pt>
                <c:pt idx="221">
                  <c:v>5267</c:v>
                </c:pt>
                <c:pt idx="222">
                  <c:v>5240</c:v>
                </c:pt>
                <c:pt idx="223">
                  <c:v>5126</c:v>
                </c:pt>
                <c:pt idx="224">
                  <c:v>5367</c:v>
                </c:pt>
                <c:pt idx="225">
                  <c:v>5368</c:v>
                </c:pt>
                <c:pt idx="226">
                  <c:v>5121</c:v>
                </c:pt>
                <c:pt idx="227">
                  <c:v>5293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13024"/>
        <c:axId val="1"/>
      </c:line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50747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Sheet1!$C$2:$C$237</c:f>
              <c:numCache>
                <c:formatCode>General</c:formatCode>
                <c:ptCount val="236"/>
                <c:pt idx="0">
                  <c:v>4763</c:v>
                </c:pt>
                <c:pt idx="1">
                  <c:v>4699</c:v>
                </c:pt>
                <c:pt idx="2">
                  <c:v>4962</c:v>
                </c:pt>
                <c:pt idx="3">
                  <c:v>4689</c:v>
                </c:pt>
                <c:pt idx="4">
                  <c:v>4657</c:v>
                </c:pt>
                <c:pt idx="5">
                  <c:v>4859</c:v>
                </c:pt>
                <c:pt idx="6">
                  <c:v>4598</c:v>
                </c:pt>
                <c:pt idx="7">
                  <c:v>4546</c:v>
                </c:pt>
                <c:pt idx="8">
                  <c:v>4652</c:v>
                </c:pt>
                <c:pt idx="9">
                  <c:v>4636</c:v>
                </c:pt>
                <c:pt idx="10">
                  <c:v>4646</c:v>
                </c:pt>
                <c:pt idx="11">
                  <c:v>4545</c:v>
                </c:pt>
                <c:pt idx="12">
                  <c:v>4624</c:v>
                </c:pt>
                <c:pt idx="13">
                  <c:v>4279</c:v>
                </c:pt>
                <c:pt idx="14">
                  <c:v>4225</c:v>
                </c:pt>
                <c:pt idx="15">
                  <c:v>4035</c:v>
                </c:pt>
                <c:pt idx="16">
                  <c:v>4194</c:v>
                </c:pt>
                <c:pt idx="17">
                  <c:v>3830</c:v>
                </c:pt>
                <c:pt idx="18">
                  <c:v>3749</c:v>
                </c:pt>
                <c:pt idx="19">
                  <c:v>3674</c:v>
                </c:pt>
                <c:pt idx="20">
                  <c:v>3222</c:v>
                </c:pt>
                <c:pt idx="21">
                  <c:v>3377</c:v>
                </c:pt>
                <c:pt idx="22">
                  <c:v>3231</c:v>
                </c:pt>
                <c:pt idx="23">
                  <c:v>3146</c:v>
                </c:pt>
                <c:pt idx="24">
                  <c:v>2738</c:v>
                </c:pt>
                <c:pt idx="25">
                  <c:v>2864</c:v>
                </c:pt>
                <c:pt idx="26">
                  <c:v>2534</c:v>
                </c:pt>
                <c:pt idx="27">
                  <c:v>2295</c:v>
                </c:pt>
                <c:pt idx="28">
                  <c:v>2549</c:v>
                </c:pt>
                <c:pt idx="29">
                  <c:v>2503</c:v>
                </c:pt>
                <c:pt idx="30">
                  <c:v>2232</c:v>
                </c:pt>
                <c:pt idx="31">
                  <c:v>2338</c:v>
                </c:pt>
                <c:pt idx="32">
                  <c:v>2487</c:v>
                </c:pt>
                <c:pt idx="33">
                  <c:v>2406</c:v>
                </c:pt>
                <c:pt idx="34">
                  <c:v>2503</c:v>
                </c:pt>
                <c:pt idx="35">
                  <c:v>2568</c:v>
                </c:pt>
                <c:pt idx="36">
                  <c:v>2837</c:v>
                </c:pt>
                <c:pt idx="37">
                  <c:v>2666</c:v>
                </c:pt>
                <c:pt idx="38">
                  <c:v>2679</c:v>
                </c:pt>
                <c:pt idx="39">
                  <c:v>3153</c:v>
                </c:pt>
                <c:pt idx="40">
                  <c:v>2988</c:v>
                </c:pt>
                <c:pt idx="41">
                  <c:v>2801</c:v>
                </c:pt>
                <c:pt idx="42">
                  <c:v>3082</c:v>
                </c:pt>
                <c:pt idx="43">
                  <c:v>2999</c:v>
                </c:pt>
                <c:pt idx="44">
                  <c:v>2918</c:v>
                </c:pt>
                <c:pt idx="45">
                  <c:v>3235</c:v>
                </c:pt>
                <c:pt idx="46">
                  <c:v>3211</c:v>
                </c:pt>
                <c:pt idx="47">
                  <c:v>3058</c:v>
                </c:pt>
                <c:pt idx="48">
                  <c:v>3104</c:v>
                </c:pt>
                <c:pt idx="49">
                  <c:v>3226</c:v>
                </c:pt>
                <c:pt idx="50">
                  <c:v>3261</c:v>
                </c:pt>
                <c:pt idx="51">
                  <c:v>3259</c:v>
                </c:pt>
                <c:pt idx="52">
                  <c:v>3179</c:v>
                </c:pt>
                <c:pt idx="53">
                  <c:v>3455</c:v>
                </c:pt>
                <c:pt idx="54">
                  <c:v>3623</c:v>
                </c:pt>
                <c:pt idx="55">
                  <c:v>3329</c:v>
                </c:pt>
                <c:pt idx="56">
                  <c:v>3774</c:v>
                </c:pt>
                <c:pt idx="57">
                  <c:v>3619</c:v>
                </c:pt>
                <c:pt idx="58">
                  <c:v>3565</c:v>
                </c:pt>
                <c:pt idx="59">
                  <c:v>3768</c:v>
                </c:pt>
                <c:pt idx="60">
                  <c:v>3909</c:v>
                </c:pt>
                <c:pt idx="61">
                  <c:v>3616</c:v>
                </c:pt>
                <c:pt idx="62">
                  <c:v>3979</c:v>
                </c:pt>
                <c:pt idx="63">
                  <c:v>3793</c:v>
                </c:pt>
                <c:pt idx="64">
                  <c:v>3835</c:v>
                </c:pt>
                <c:pt idx="65">
                  <c:v>3911</c:v>
                </c:pt>
                <c:pt idx="66">
                  <c:v>3735</c:v>
                </c:pt>
                <c:pt idx="67">
                  <c:v>3809</c:v>
                </c:pt>
                <c:pt idx="68">
                  <c:v>3882</c:v>
                </c:pt>
                <c:pt idx="69">
                  <c:v>3775</c:v>
                </c:pt>
                <c:pt idx="70">
                  <c:v>3878</c:v>
                </c:pt>
                <c:pt idx="71">
                  <c:v>3970</c:v>
                </c:pt>
                <c:pt idx="72">
                  <c:v>3923</c:v>
                </c:pt>
                <c:pt idx="73">
                  <c:v>4004</c:v>
                </c:pt>
                <c:pt idx="74">
                  <c:v>4076</c:v>
                </c:pt>
                <c:pt idx="75">
                  <c:v>3988</c:v>
                </c:pt>
                <c:pt idx="76">
                  <c:v>4145</c:v>
                </c:pt>
                <c:pt idx="77">
                  <c:v>4150</c:v>
                </c:pt>
                <c:pt idx="78">
                  <c:v>3885</c:v>
                </c:pt>
                <c:pt idx="79">
                  <c:v>4085</c:v>
                </c:pt>
                <c:pt idx="80">
                  <c:v>4128</c:v>
                </c:pt>
                <c:pt idx="81">
                  <c:v>4222</c:v>
                </c:pt>
                <c:pt idx="82">
                  <c:v>4119</c:v>
                </c:pt>
                <c:pt idx="83">
                  <c:v>4121</c:v>
                </c:pt>
                <c:pt idx="84">
                  <c:v>4127</c:v>
                </c:pt>
                <c:pt idx="85">
                  <c:v>4373</c:v>
                </c:pt>
                <c:pt idx="86">
                  <c:v>4388</c:v>
                </c:pt>
                <c:pt idx="87">
                  <c:v>4566</c:v>
                </c:pt>
                <c:pt idx="88">
                  <c:v>4747</c:v>
                </c:pt>
                <c:pt idx="89">
                  <c:v>4982</c:v>
                </c:pt>
                <c:pt idx="90">
                  <c:v>4846</c:v>
                </c:pt>
                <c:pt idx="91">
                  <c:v>5349</c:v>
                </c:pt>
                <c:pt idx="92">
                  <c:v>4914</c:v>
                </c:pt>
                <c:pt idx="93">
                  <c:v>5012</c:v>
                </c:pt>
                <c:pt idx="94">
                  <c:v>4843</c:v>
                </c:pt>
                <c:pt idx="95">
                  <c:v>5130</c:v>
                </c:pt>
                <c:pt idx="96">
                  <c:v>5344</c:v>
                </c:pt>
                <c:pt idx="97">
                  <c:v>5466</c:v>
                </c:pt>
                <c:pt idx="98">
                  <c:v>5210</c:v>
                </c:pt>
                <c:pt idx="99">
                  <c:v>5598</c:v>
                </c:pt>
                <c:pt idx="100">
                  <c:v>5563</c:v>
                </c:pt>
                <c:pt idx="101">
                  <c:v>5248</c:v>
                </c:pt>
                <c:pt idx="102">
                  <c:v>6056</c:v>
                </c:pt>
                <c:pt idx="103">
                  <c:v>5467</c:v>
                </c:pt>
                <c:pt idx="104">
                  <c:v>5488</c:v>
                </c:pt>
                <c:pt idx="105">
                  <c:v>5773</c:v>
                </c:pt>
                <c:pt idx="106">
                  <c:v>5708</c:v>
                </c:pt>
                <c:pt idx="107">
                  <c:v>5845</c:v>
                </c:pt>
                <c:pt idx="108">
                  <c:v>6012</c:v>
                </c:pt>
                <c:pt idx="109">
                  <c:v>5770</c:v>
                </c:pt>
                <c:pt idx="110">
                  <c:v>6129</c:v>
                </c:pt>
                <c:pt idx="111">
                  <c:v>5803</c:v>
                </c:pt>
                <c:pt idx="112">
                  <c:v>5777</c:v>
                </c:pt>
                <c:pt idx="113">
                  <c:v>5742</c:v>
                </c:pt>
                <c:pt idx="114">
                  <c:v>5962</c:v>
                </c:pt>
                <c:pt idx="115">
                  <c:v>5677</c:v>
                </c:pt>
                <c:pt idx="116">
                  <c:v>5868</c:v>
                </c:pt>
                <c:pt idx="117">
                  <c:v>5591</c:v>
                </c:pt>
                <c:pt idx="118">
                  <c:v>5971</c:v>
                </c:pt>
                <c:pt idx="119">
                  <c:v>5964</c:v>
                </c:pt>
                <c:pt idx="120">
                  <c:v>5617</c:v>
                </c:pt>
                <c:pt idx="121">
                  <c:v>5923</c:v>
                </c:pt>
                <c:pt idx="122">
                  <c:v>5811</c:v>
                </c:pt>
                <c:pt idx="123">
                  <c:v>6091</c:v>
                </c:pt>
                <c:pt idx="124">
                  <c:v>5826</c:v>
                </c:pt>
                <c:pt idx="125">
                  <c:v>6305</c:v>
                </c:pt>
                <c:pt idx="126">
                  <c:v>6238</c:v>
                </c:pt>
                <c:pt idx="127">
                  <c:v>6276</c:v>
                </c:pt>
                <c:pt idx="128">
                  <c:v>6320</c:v>
                </c:pt>
                <c:pt idx="129">
                  <c:v>6408</c:v>
                </c:pt>
                <c:pt idx="130">
                  <c:v>6271</c:v>
                </c:pt>
                <c:pt idx="131">
                  <c:v>6336</c:v>
                </c:pt>
                <c:pt idx="132">
                  <c:v>6621</c:v>
                </c:pt>
                <c:pt idx="133">
                  <c:v>6552</c:v>
                </c:pt>
                <c:pt idx="134">
                  <c:v>6818</c:v>
                </c:pt>
                <c:pt idx="135">
                  <c:v>6877</c:v>
                </c:pt>
                <c:pt idx="136">
                  <c:v>7016</c:v>
                </c:pt>
                <c:pt idx="137">
                  <c:v>7230</c:v>
                </c:pt>
                <c:pt idx="138">
                  <c:v>7190</c:v>
                </c:pt>
                <c:pt idx="139">
                  <c:v>7208</c:v>
                </c:pt>
                <c:pt idx="140">
                  <c:v>7411</c:v>
                </c:pt>
                <c:pt idx="141">
                  <c:v>7304</c:v>
                </c:pt>
                <c:pt idx="142">
                  <c:v>7594</c:v>
                </c:pt>
                <c:pt idx="143">
                  <c:v>7489</c:v>
                </c:pt>
                <c:pt idx="144">
                  <c:v>7502</c:v>
                </c:pt>
                <c:pt idx="145">
                  <c:v>7066</c:v>
                </c:pt>
                <c:pt idx="146">
                  <c:v>7317</c:v>
                </c:pt>
                <c:pt idx="147">
                  <c:v>7272</c:v>
                </c:pt>
                <c:pt idx="148">
                  <c:v>7275</c:v>
                </c:pt>
                <c:pt idx="149">
                  <c:v>7194</c:v>
                </c:pt>
                <c:pt idx="150">
                  <c:v>7042</c:v>
                </c:pt>
                <c:pt idx="151">
                  <c:v>7178</c:v>
                </c:pt>
                <c:pt idx="152">
                  <c:v>7124</c:v>
                </c:pt>
                <c:pt idx="153">
                  <c:v>7289</c:v>
                </c:pt>
                <c:pt idx="154">
                  <c:v>6888</c:v>
                </c:pt>
                <c:pt idx="155">
                  <c:v>6699</c:v>
                </c:pt>
                <c:pt idx="156">
                  <c:v>7124</c:v>
                </c:pt>
                <c:pt idx="157">
                  <c:v>6966</c:v>
                </c:pt>
                <c:pt idx="158">
                  <c:v>5894</c:v>
                </c:pt>
                <c:pt idx="159">
                  <c:v>4606</c:v>
                </c:pt>
                <c:pt idx="160">
                  <c:v>5612</c:v>
                </c:pt>
                <c:pt idx="161">
                  <c:v>6129</c:v>
                </c:pt>
                <c:pt idx="162">
                  <c:v>6530</c:v>
                </c:pt>
                <c:pt idx="163">
                  <c:v>6429</c:v>
                </c:pt>
                <c:pt idx="164">
                  <c:v>6511</c:v>
                </c:pt>
                <c:pt idx="165">
                  <c:v>6798</c:v>
                </c:pt>
                <c:pt idx="166">
                  <c:v>6820</c:v>
                </c:pt>
                <c:pt idx="167">
                  <c:v>6773</c:v>
                </c:pt>
                <c:pt idx="168">
                  <c:v>7204</c:v>
                </c:pt>
                <c:pt idx="169">
                  <c:v>7752</c:v>
                </c:pt>
                <c:pt idx="170">
                  <c:v>8470</c:v>
                </c:pt>
                <c:pt idx="171">
                  <c:v>9356</c:v>
                </c:pt>
                <c:pt idx="172">
                  <c:v>9905</c:v>
                </c:pt>
                <c:pt idx="173">
                  <c:v>10298</c:v>
                </c:pt>
                <c:pt idx="174">
                  <c:v>11049</c:v>
                </c:pt>
                <c:pt idx="175">
                  <c:v>10956</c:v>
                </c:pt>
                <c:pt idx="176">
                  <c:v>10879</c:v>
                </c:pt>
                <c:pt idx="177">
                  <c:v>11341</c:v>
                </c:pt>
                <c:pt idx="178">
                  <c:v>11119</c:v>
                </c:pt>
                <c:pt idx="179">
                  <c:v>11417</c:v>
                </c:pt>
                <c:pt idx="180">
                  <c:v>11238</c:v>
                </c:pt>
                <c:pt idx="181">
                  <c:v>11661</c:v>
                </c:pt>
                <c:pt idx="182">
                  <c:v>12134</c:v>
                </c:pt>
                <c:pt idx="183">
                  <c:v>11881</c:v>
                </c:pt>
                <c:pt idx="184">
                  <c:v>11483</c:v>
                </c:pt>
                <c:pt idx="185">
                  <c:v>11256</c:v>
                </c:pt>
                <c:pt idx="186">
                  <c:v>11610</c:v>
                </c:pt>
                <c:pt idx="187">
                  <c:v>10148</c:v>
                </c:pt>
                <c:pt idx="188">
                  <c:v>10812</c:v>
                </c:pt>
                <c:pt idx="189">
                  <c:v>10488</c:v>
                </c:pt>
                <c:pt idx="190">
                  <c:v>10619</c:v>
                </c:pt>
                <c:pt idx="191">
                  <c:v>10876</c:v>
                </c:pt>
                <c:pt idx="192">
                  <c:v>10393</c:v>
                </c:pt>
                <c:pt idx="193">
                  <c:v>9846</c:v>
                </c:pt>
                <c:pt idx="194">
                  <c:v>9572</c:v>
                </c:pt>
                <c:pt idx="195">
                  <c:v>9992</c:v>
                </c:pt>
                <c:pt idx="196">
                  <c:v>9310</c:v>
                </c:pt>
                <c:pt idx="197">
                  <c:v>9191</c:v>
                </c:pt>
                <c:pt idx="198">
                  <c:v>8606</c:v>
                </c:pt>
                <c:pt idx="199">
                  <c:v>9287</c:v>
                </c:pt>
                <c:pt idx="200">
                  <c:v>9279</c:v>
                </c:pt>
                <c:pt idx="201">
                  <c:v>8550</c:v>
                </c:pt>
                <c:pt idx="202">
                  <c:v>8663</c:v>
                </c:pt>
                <c:pt idx="203">
                  <c:v>8585</c:v>
                </c:pt>
                <c:pt idx="204">
                  <c:v>8468</c:v>
                </c:pt>
                <c:pt idx="205">
                  <c:v>8445</c:v>
                </c:pt>
                <c:pt idx="206">
                  <c:v>8093</c:v>
                </c:pt>
                <c:pt idx="207">
                  <c:v>7619</c:v>
                </c:pt>
                <c:pt idx="208">
                  <c:v>7901</c:v>
                </c:pt>
                <c:pt idx="209">
                  <c:v>7412</c:v>
                </c:pt>
                <c:pt idx="210">
                  <c:v>7504</c:v>
                </c:pt>
                <c:pt idx="211">
                  <c:v>7649</c:v>
                </c:pt>
                <c:pt idx="212">
                  <c:v>7103</c:v>
                </c:pt>
                <c:pt idx="213">
                  <c:v>7615</c:v>
                </c:pt>
                <c:pt idx="214">
                  <c:v>8031</c:v>
                </c:pt>
                <c:pt idx="215">
                  <c:v>7508</c:v>
                </c:pt>
                <c:pt idx="216">
                  <c:v>7762</c:v>
                </c:pt>
                <c:pt idx="217">
                  <c:v>7480</c:v>
                </c:pt>
                <c:pt idx="218">
                  <c:v>7200</c:v>
                </c:pt>
                <c:pt idx="219">
                  <c:v>7395</c:v>
                </c:pt>
                <c:pt idx="220">
                  <c:v>7712</c:v>
                </c:pt>
                <c:pt idx="221">
                  <c:v>7357</c:v>
                </c:pt>
                <c:pt idx="222">
                  <c:v>7208</c:v>
                </c:pt>
                <c:pt idx="223">
                  <c:v>7227</c:v>
                </c:pt>
                <c:pt idx="224">
                  <c:v>7658</c:v>
                </c:pt>
                <c:pt idx="225">
                  <c:v>7449</c:v>
                </c:pt>
                <c:pt idx="226">
                  <c:v>6928</c:v>
                </c:pt>
                <c:pt idx="227">
                  <c:v>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01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2000"/>
          <c:min val="1000"/>
        </c:scaling>
        <c:delete val="0"/>
        <c:axPos val="l"/>
        <c:majorGridlines>
          <c:spPr>
            <a:ln w="1691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0113024"/>
        <c:crosses val="autoZero"/>
        <c:crossBetween val="midCat"/>
        <c:majorUnit val="500"/>
        <c:min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000"/>
          <c:min val="1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500"/>
        <c:minorUnit val="500"/>
      </c:valAx>
      <c:spPr>
        <a:noFill/>
        <a:ln w="23980">
          <a:noFill/>
        </a:ln>
      </c:spPr>
    </c:plotArea>
    <c:legend>
      <c:legendPos val="r"/>
      <c:layout>
        <c:manualLayout>
          <c:xMode val="edge"/>
          <c:yMode val="edge"/>
          <c:x val="0.28993270463285115"/>
          <c:y val="0.18220326516649876"/>
          <c:w val="0.23343790056766156"/>
          <c:h val="0.21581800118380945"/>
        </c:manualLayout>
      </c:layout>
      <c:overlay val="0"/>
      <c:spPr>
        <a:solidFill>
          <a:schemeClr val="bg1"/>
        </a:solidFill>
        <a:ln w="422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0747">
      <a:solidFill>
        <a:schemeClr val="tx1"/>
      </a:solidFill>
      <a:prstDash val="solid"/>
    </a:ln>
  </c:spPr>
  <c:txPr>
    <a:bodyPr/>
    <a:lstStyle/>
    <a:p>
      <a:pPr>
        <a:defRPr sz="229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9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/>
              <a:t>Job Openings, Hires, and Quits
(Thousands, SA)</a:t>
            </a:r>
          </a:p>
        </c:rich>
      </c:tx>
      <c:layout>
        <c:manualLayout>
          <c:xMode val="edge"/>
          <c:yMode val="edge"/>
          <c:x val="0.26243110236220474"/>
          <c:y val="1.9067843757895164E-2"/>
        </c:manualLayout>
      </c:layout>
      <c:overlay val="0"/>
      <c:spPr>
        <a:noFill/>
        <a:ln w="338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"/>
          <c:y val="0.15315047315349706"/>
          <c:w val="0.79605263157894735"/>
          <c:h val="0.75574784302483122"/>
        </c:manualLayout>
      </c:layout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folHlink"/>
            </a:solidFill>
            <a:ln w="33831">
              <a:noFill/>
            </a:ln>
          </c:spP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Sheet1!$D$2:$D$237</c:f>
              <c:numCache>
                <c:formatCode>General</c:formatCode>
                <c:ptCount val="236"/>
                <c:pt idx="11">
                  <c:v>12000</c:v>
                </c:pt>
                <c:pt idx="12">
                  <c:v>12000</c:v>
                </c:pt>
                <c:pt idx="13">
                  <c:v>12000</c:v>
                </c:pt>
                <c:pt idx="14">
                  <c:v>12000</c:v>
                </c:pt>
                <c:pt idx="15">
                  <c:v>12000</c:v>
                </c:pt>
                <c:pt idx="16">
                  <c:v>12000</c:v>
                </c:pt>
                <c:pt idx="17">
                  <c:v>12000</c:v>
                </c:pt>
                <c:pt idx="18">
                  <c:v>12000</c:v>
                </c:pt>
                <c:pt idx="19">
                  <c:v>12000</c:v>
                </c:pt>
                <c:pt idx="20">
                  <c:v>12000</c:v>
                </c:pt>
                <c:pt idx="21">
                  <c:v>12000</c:v>
                </c:pt>
                <c:pt idx="22">
                  <c:v>12000</c:v>
                </c:pt>
                <c:pt idx="23">
                  <c:v>12000</c:v>
                </c:pt>
                <c:pt idx="24">
                  <c:v>12000</c:v>
                </c:pt>
                <c:pt idx="25">
                  <c:v>12000</c:v>
                </c:pt>
                <c:pt idx="26">
                  <c:v>12000</c:v>
                </c:pt>
                <c:pt idx="27">
                  <c:v>12000</c:v>
                </c:pt>
                <c:pt idx="28">
                  <c:v>12000</c:v>
                </c:pt>
                <c:pt idx="29">
                  <c:v>12000</c:v>
                </c:pt>
                <c:pt idx="158">
                  <c:v>12000</c:v>
                </c:pt>
                <c:pt idx="159">
                  <c:v>12000</c:v>
                </c:pt>
                <c:pt idx="16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113024"/>
        <c:axId val="1"/>
      </c:area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Hires</c:v>
                </c:pt>
              </c:strCache>
            </c:strRef>
          </c:tx>
          <c:spPr>
            <a:ln w="50747">
              <a:solidFill>
                <a:srgbClr val="00FF00"/>
              </a:solidFill>
              <a:prstDash val="solid"/>
            </a:ln>
          </c:spPr>
          <c:marker>
            <c:symbol val="diamond"/>
            <c:size val="2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Sheet1!$E$2:$E$237</c:f>
              <c:numCache>
                <c:formatCode>General</c:formatCode>
                <c:ptCount val="236"/>
                <c:pt idx="0">
                  <c:v>5426</c:v>
                </c:pt>
                <c:pt idx="1">
                  <c:v>5160</c:v>
                </c:pt>
                <c:pt idx="2">
                  <c:v>5479</c:v>
                </c:pt>
                <c:pt idx="3">
                  <c:v>5353</c:v>
                </c:pt>
                <c:pt idx="4">
                  <c:v>5469</c:v>
                </c:pt>
                <c:pt idx="5">
                  <c:v>5267</c:v>
                </c:pt>
                <c:pt idx="6">
                  <c:v>5217</c:v>
                </c:pt>
                <c:pt idx="7">
                  <c:v>5358</c:v>
                </c:pt>
                <c:pt idx="8">
                  <c:v>5344</c:v>
                </c:pt>
                <c:pt idx="9">
                  <c:v>5398</c:v>
                </c:pt>
                <c:pt idx="10">
                  <c:v>5176</c:v>
                </c:pt>
                <c:pt idx="11">
                  <c:v>5119</c:v>
                </c:pt>
                <c:pt idx="12">
                  <c:v>5071</c:v>
                </c:pt>
                <c:pt idx="13">
                  <c:v>5077</c:v>
                </c:pt>
                <c:pt idx="14">
                  <c:v>4924</c:v>
                </c:pt>
                <c:pt idx="15">
                  <c:v>4948</c:v>
                </c:pt>
                <c:pt idx="16">
                  <c:v>4691</c:v>
                </c:pt>
                <c:pt idx="17">
                  <c:v>4893</c:v>
                </c:pt>
                <c:pt idx="18">
                  <c:v>4637</c:v>
                </c:pt>
                <c:pt idx="19">
                  <c:v>4682</c:v>
                </c:pt>
                <c:pt idx="20">
                  <c:v>4499</c:v>
                </c:pt>
                <c:pt idx="21">
                  <c:v>4548</c:v>
                </c:pt>
                <c:pt idx="22">
                  <c:v>4104</c:v>
                </c:pt>
                <c:pt idx="23">
                  <c:v>4348</c:v>
                </c:pt>
                <c:pt idx="24">
                  <c:v>4095</c:v>
                </c:pt>
                <c:pt idx="25">
                  <c:v>4061</c:v>
                </c:pt>
                <c:pt idx="26">
                  <c:v>3858</c:v>
                </c:pt>
                <c:pt idx="27">
                  <c:v>3888</c:v>
                </c:pt>
                <c:pt idx="28">
                  <c:v>3758</c:v>
                </c:pt>
                <c:pt idx="29">
                  <c:v>3639</c:v>
                </c:pt>
                <c:pt idx="30">
                  <c:v>3857</c:v>
                </c:pt>
                <c:pt idx="31">
                  <c:v>3810</c:v>
                </c:pt>
                <c:pt idx="32">
                  <c:v>3944</c:v>
                </c:pt>
                <c:pt idx="33">
                  <c:v>3838</c:v>
                </c:pt>
                <c:pt idx="34">
                  <c:v>4024</c:v>
                </c:pt>
                <c:pt idx="35">
                  <c:v>4004</c:v>
                </c:pt>
                <c:pt idx="36">
                  <c:v>3904</c:v>
                </c:pt>
                <c:pt idx="37">
                  <c:v>3864</c:v>
                </c:pt>
                <c:pt idx="38">
                  <c:v>4302</c:v>
                </c:pt>
                <c:pt idx="39">
                  <c:v>4159</c:v>
                </c:pt>
                <c:pt idx="40">
                  <c:v>4420</c:v>
                </c:pt>
                <c:pt idx="41">
                  <c:v>4111</c:v>
                </c:pt>
                <c:pt idx="42">
                  <c:v>4163</c:v>
                </c:pt>
                <c:pt idx="43">
                  <c:v>4046</c:v>
                </c:pt>
                <c:pt idx="44">
                  <c:v>4034</c:v>
                </c:pt>
                <c:pt idx="45">
                  <c:v>4173</c:v>
                </c:pt>
                <c:pt idx="46">
                  <c:v>4182</c:v>
                </c:pt>
                <c:pt idx="47">
                  <c:v>4299</c:v>
                </c:pt>
                <c:pt idx="48">
                  <c:v>4000</c:v>
                </c:pt>
                <c:pt idx="49">
                  <c:v>4231</c:v>
                </c:pt>
                <c:pt idx="50">
                  <c:v>4430</c:v>
                </c:pt>
                <c:pt idx="51">
                  <c:v>4296</c:v>
                </c:pt>
                <c:pt idx="52">
                  <c:v>4261</c:v>
                </c:pt>
                <c:pt idx="53">
                  <c:v>4366</c:v>
                </c:pt>
                <c:pt idx="54">
                  <c:v>4261</c:v>
                </c:pt>
                <c:pt idx="55">
                  <c:v>4298</c:v>
                </c:pt>
                <c:pt idx="56">
                  <c:v>4429</c:v>
                </c:pt>
                <c:pt idx="57">
                  <c:v>4370</c:v>
                </c:pt>
                <c:pt idx="58">
                  <c:v>4365</c:v>
                </c:pt>
                <c:pt idx="59">
                  <c:v>4356</c:v>
                </c:pt>
                <c:pt idx="60">
                  <c:v>4457</c:v>
                </c:pt>
                <c:pt idx="61">
                  <c:v>4560</c:v>
                </c:pt>
                <c:pt idx="62">
                  <c:v>4575</c:v>
                </c:pt>
                <c:pt idx="63">
                  <c:v>4389</c:v>
                </c:pt>
                <c:pt idx="64">
                  <c:v>4533</c:v>
                </c:pt>
                <c:pt idx="65">
                  <c:v>4440</c:v>
                </c:pt>
                <c:pt idx="66">
                  <c:v>4327</c:v>
                </c:pt>
                <c:pt idx="67">
                  <c:v>4450</c:v>
                </c:pt>
                <c:pt idx="68">
                  <c:v>4302</c:v>
                </c:pt>
                <c:pt idx="69">
                  <c:v>4389</c:v>
                </c:pt>
                <c:pt idx="70">
                  <c:v>4489</c:v>
                </c:pt>
                <c:pt idx="71">
                  <c:v>4452</c:v>
                </c:pt>
                <c:pt idx="72">
                  <c:v>4487</c:v>
                </c:pt>
                <c:pt idx="73">
                  <c:v>4571</c:v>
                </c:pt>
                <c:pt idx="74">
                  <c:v>4369</c:v>
                </c:pt>
                <c:pt idx="75">
                  <c:v>4572</c:v>
                </c:pt>
                <c:pt idx="76">
                  <c:v>4663</c:v>
                </c:pt>
                <c:pt idx="77">
                  <c:v>4440</c:v>
                </c:pt>
                <c:pt idx="78">
                  <c:v>4561</c:v>
                </c:pt>
                <c:pt idx="79">
                  <c:v>4730</c:v>
                </c:pt>
                <c:pt idx="80">
                  <c:v>4726</c:v>
                </c:pt>
                <c:pt idx="81">
                  <c:v>4518</c:v>
                </c:pt>
                <c:pt idx="82">
                  <c:v>4622</c:v>
                </c:pt>
                <c:pt idx="83">
                  <c:v>4614</c:v>
                </c:pt>
                <c:pt idx="84">
                  <c:v>4626</c:v>
                </c:pt>
                <c:pt idx="85">
                  <c:v>4696</c:v>
                </c:pt>
                <c:pt idx="86">
                  <c:v>4763</c:v>
                </c:pt>
                <c:pt idx="87">
                  <c:v>4880</c:v>
                </c:pt>
                <c:pt idx="88">
                  <c:v>4808</c:v>
                </c:pt>
                <c:pt idx="89">
                  <c:v>4925</c:v>
                </c:pt>
                <c:pt idx="90">
                  <c:v>5008</c:v>
                </c:pt>
                <c:pt idx="91">
                  <c:v>4810</c:v>
                </c:pt>
                <c:pt idx="92">
                  <c:v>5149</c:v>
                </c:pt>
                <c:pt idx="93">
                  <c:v>5111</c:v>
                </c:pt>
                <c:pt idx="94">
                  <c:v>4978</c:v>
                </c:pt>
                <c:pt idx="95">
                  <c:v>5192</c:v>
                </c:pt>
                <c:pt idx="96">
                  <c:v>5061</c:v>
                </c:pt>
                <c:pt idx="97">
                  <c:v>5127</c:v>
                </c:pt>
                <c:pt idx="98">
                  <c:v>5126</c:v>
                </c:pt>
                <c:pt idx="99">
                  <c:v>5196</c:v>
                </c:pt>
                <c:pt idx="100">
                  <c:v>5142</c:v>
                </c:pt>
                <c:pt idx="101">
                  <c:v>5125</c:v>
                </c:pt>
                <c:pt idx="102">
                  <c:v>5150</c:v>
                </c:pt>
                <c:pt idx="103">
                  <c:v>5163</c:v>
                </c:pt>
                <c:pt idx="104">
                  <c:v>5287</c:v>
                </c:pt>
                <c:pt idx="105">
                  <c:v>5338</c:v>
                </c:pt>
                <c:pt idx="106">
                  <c:v>5358</c:v>
                </c:pt>
                <c:pt idx="107">
                  <c:v>5540</c:v>
                </c:pt>
                <c:pt idx="108">
                  <c:v>5220</c:v>
                </c:pt>
                <c:pt idx="109">
                  <c:v>5470</c:v>
                </c:pt>
                <c:pt idx="110">
                  <c:v>5359</c:v>
                </c:pt>
                <c:pt idx="111">
                  <c:v>5294</c:v>
                </c:pt>
                <c:pt idx="112">
                  <c:v>5197</c:v>
                </c:pt>
                <c:pt idx="113">
                  <c:v>5281</c:v>
                </c:pt>
                <c:pt idx="114">
                  <c:v>5426</c:v>
                </c:pt>
                <c:pt idx="115">
                  <c:v>5327</c:v>
                </c:pt>
                <c:pt idx="116">
                  <c:v>5306</c:v>
                </c:pt>
                <c:pt idx="117">
                  <c:v>5210</c:v>
                </c:pt>
                <c:pt idx="118">
                  <c:v>5308</c:v>
                </c:pt>
                <c:pt idx="119">
                  <c:v>5343</c:v>
                </c:pt>
                <c:pt idx="120">
                  <c:v>5499</c:v>
                </c:pt>
                <c:pt idx="121">
                  <c:v>5350</c:v>
                </c:pt>
                <c:pt idx="122">
                  <c:v>5395</c:v>
                </c:pt>
                <c:pt idx="123">
                  <c:v>5272</c:v>
                </c:pt>
                <c:pt idx="124">
                  <c:v>5477</c:v>
                </c:pt>
                <c:pt idx="125">
                  <c:v>5635</c:v>
                </c:pt>
                <c:pt idx="126">
                  <c:v>5497</c:v>
                </c:pt>
                <c:pt idx="127">
                  <c:v>5519</c:v>
                </c:pt>
                <c:pt idx="128">
                  <c:v>5450</c:v>
                </c:pt>
                <c:pt idx="129">
                  <c:v>5581</c:v>
                </c:pt>
                <c:pt idx="130">
                  <c:v>5494</c:v>
                </c:pt>
                <c:pt idx="131">
                  <c:v>5421</c:v>
                </c:pt>
                <c:pt idx="132">
                  <c:v>5512</c:v>
                </c:pt>
                <c:pt idx="133">
                  <c:v>5624</c:v>
                </c:pt>
                <c:pt idx="134">
                  <c:v>5623</c:v>
                </c:pt>
                <c:pt idx="135">
                  <c:v>5590</c:v>
                </c:pt>
                <c:pt idx="136">
                  <c:v>5859</c:v>
                </c:pt>
                <c:pt idx="137">
                  <c:v>5760</c:v>
                </c:pt>
                <c:pt idx="138">
                  <c:v>5649</c:v>
                </c:pt>
                <c:pt idx="139">
                  <c:v>5815</c:v>
                </c:pt>
                <c:pt idx="140">
                  <c:v>5625</c:v>
                </c:pt>
                <c:pt idx="141">
                  <c:v>5907</c:v>
                </c:pt>
                <c:pt idx="142">
                  <c:v>5826</c:v>
                </c:pt>
                <c:pt idx="143">
                  <c:v>5768</c:v>
                </c:pt>
                <c:pt idx="144">
                  <c:v>5786</c:v>
                </c:pt>
                <c:pt idx="145">
                  <c:v>5704</c:v>
                </c:pt>
                <c:pt idx="146">
                  <c:v>5689</c:v>
                </c:pt>
                <c:pt idx="147">
                  <c:v>6016</c:v>
                </c:pt>
                <c:pt idx="148">
                  <c:v>5686</c:v>
                </c:pt>
                <c:pt idx="149">
                  <c:v>5801</c:v>
                </c:pt>
                <c:pt idx="150">
                  <c:v>5871</c:v>
                </c:pt>
                <c:pt idx="151">
                  <c:v>5900</c:v>
                </c:pt>
                <c:pt idx="152">
                  <c:v>5963</c:v>
                </c:pt>
                <c:pt idx="153">
                  <c:v>5781</c:v>
                </c:pt>
                <c:pt idx="154">
                  <c:v>5847</c:v>
                </c:pt>
                <c:pt idx="155">
                  <c:v>5951</c:v>
                </c:pt>
                <c:pt idx="156">
                  <c:v>5981</c:v>
                </c:pt>
                <c:pt idx="157">
                  <c:v>5990</c:v>
                </c:pt>
                <c:pt idx="158">
                  <c:v>5171</c:v>
                </c:pt>
                <c:pt idx="159">
                  <c:v>4029</c:v>
                </c:pt>
                <c:pt idx="160">
                  <c:v>8133</c:v>
                </c:pt>
                <c:pt idx="161">
                  <c:v>7477</c:v>
                </c:pt>
                <c:pt idx="162">
                  <c:v>6320</c:v>
                </c:pt>
                <c:pt idx="163">
                  <c:v>6004</c:v>
                </c:pt>
                <c:pt idx="164">
                  <c:v>5966</c:v>
                </c:pt>
                <c:pt idx="165">
                  <c:v>6091</c:v>
                </c:pt>
                <c:pt idx="166">
                  <c:v>5894</c:v>
                </c:pt>
                <c:pt idx="167">
                  <c:v>5577</c:v>
                </c:pt>
                <c:pt idx="168">
                  <c:v>5594</c:v>
                </c:pt>
                <c:pt idx="169">
                  <c:v>5772</c:v>
                </c:pt>
                <c:pt idx="170">
                  <c:v>6148</c:v>
                </c:pt>
                <c:pt idx="171">
                  <c:v>6216</c:v>
                </c:pt>
                <c:pt idx="172">
                  <c:v>6013</c:v>
                </c:pt>
                <c:pt idx="173">
                  <c:v>6606</c:v>
                </c:pt>
                <c:pt idx="174">
                  <c:v>6732</c:v>
                </c:pt>
                <c:pt idx="175">
                  <c:v>6390</c:v>
                </c:pt>
                <c:pt idx="176">
                  <c:v>6653</c:v>
                </c:pt>
                <c:pt idx="177">
                  <c:v>6652</c:v>
                </c:pt>
                <c:pt idx="178">
                  <c:v>6811</c:v>
                </c:pt>
                <c:pt idx="179">
                  <c:v>6596</c:v>
                </c:pt>
                <c:pt idx="180">
                  <c:v>6400</c:v>
                </c:pt>
                <c:pt idx="181">
                  <c:v>6806</c:v>
                </c:pt>
                <c:pt idx="182">
                  <c:v>6607</c:v>
                </c:pt>
                <c:pt idx="183">
                  <c:v>6614</c:v>
                </c:pt>
                <c:pt idx="184">
                  <c:v>6461</c:v>
                </c:pt>
                <c:pt idx="185">
                  <c:v>6510</c:v>
                </c:pt>
                <c:pt idx="186">
                  <c:v>6470</c:v>
                </c:pt>
                <c:pt idx="187">
                  <c:v>6443</c:v>
                </c:pt>
                <c:pt idx="188">
                  <c:v>6206</c:v>
                </c:pt>
                <c:pt idx="189">
                  <c:v>6104</c:v>
                </c:pt>
                <c:pt idx="190">
                  <c:v>6134</c:v>
                </c:pt>
                <c:pt idx="191">
                  <c:v>6113</c:v>
                </c:pt>
                <c:pt idx="192">
                  <c:v>6347</c:v>
                </c:pt>
                <c:pt idx="193">
                  <c:v>6020</c:v>
                </c:pt>
                <c:pt idx="194">
                  <c:v>5932</c:v>
                </c:pt>
                <c:pt idx="195">
                  <c:v>5954</c:v>
                </c:pt>
                <c:pt idx="196">
                  <c:v>6128</c:v>
                </c:pt>
                <c:pt idx="197">
                  <c:v>5930</c:v>
                </c:pt>
                <c:pt idx="198">
                  <c:v>5646</c:v>
                </c:pt>
                <c:pt idx="199">
                  <c:v>5824</c:v>
                </c:pt>
                <c:pt idx="200">
                  <c:v>5772</c:v>
                </c:pt>
                <c:pt idx="201">
                  <c:v>5700</c:v>
                </c:pt>
                <c:pt idx="202">
                  <c:v>5501</c:v>
                </c:pt>
                <c:pt idx="203">
                  <c:v>5614</c:v>
                </c:pt>
                <c:pt idx="204">
                  <c:v>5572</c:v>
                </c:pt>
                <c:pt idx="205">
                  <c:v>5664</c:v>
                </c:pt>
                <c:pt idx="206">
                  <c:v>5472</c:v>
                </c:pt>
                <c:pt idx="207">
                  <c:v>5584</c:v>
                </c:pt>
                <c:pt idx="208">
                  <c:v>5573</c:v>
                </c:pt>
                <c:pt idx="209">
                  <c:v>5088</c:v>
                </c:pt>
                <c:pt idx="210">
                  <c:v>5451</c:v>
                </c:pt>
                <c:pt idx="211">
                  <c:v>5230</c:v>
                </c:pt>
                <c:pt idx="212">
                  <c:v>5519</c:v>
                </c:pt>
                <c:pt idx="213">
                  <c:v>5350</c:v>
                </c:pt>
                <c:pt idx="214">
                  <c:v>5307</c:v>
                </c:pt>
                <c:pt idx="215">
                  <c:v>5374</c:v>
                </c:pt>
                <c:pt idx="216">
                  <c:v>5371</c:v>
                </c:pt>
                <c:pt idx="217">
                  <c:v>5370</c:v>
                </c:pt>
                <c:pt idx="218">
                  <c:v>5404</c:v>
                </c:pt>
                <c:pt idx="219">
                  <c:v>5615</c:v>
                </c:pt>
                <c:pt idx="220">
                  <c:v>5465</c:v>
                </c:pt>
                <c:pt idx="221">
                  <c:v>5267</c:v>
                </c:pt>
                <c:pt idx="222">
                  <c:v>5240</c:v>
                </c:pt>
                <c:pt idx="223">
                  <c:v>5126</c:v>
                </c:pt>
                <c:pt idx="224">
                  <c:v>5367</c:v>
                </c:pt>
                <c:pt idx="225">
                  <c:v>5368</c:v>
                </c:pt>
                <c:pt idx="226">
                  <c:v>5121</c:v>
                </c:pt>
                <c:pt idx="227">
                  <c:v>5293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0-40F4-919D-61A99625AB68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Quits</c:v>
                </c:pt>
              </c:strCache>
            </c:strRef>
          </c:tx>
          <c:spPr>
            <a:ln w="16916">
              <a:solidFill>
                <a:srgbClr val="FF0000"/>
              </a:solidFill>
              <a:prstDash val="solid"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Sheet1!$F$2:$F$237</c:f>
              <c:numCache>
                <c:formatCode>General</c:formatCode>
                <c:ptCount val="236"/>
                <c:pt idx="0">
                  <c:v>2956</c:v>
                </c:pt>
                <c:pt idx="1">
                  <c:v>2933</c:v>
                </c:pt>
                <c:pt idx="2">
                  <c:v>2997</c:v>
                </c:pt>
                <c:pt idx="3">
                  <c:v>2911</c:v>
                </c:pt>
                <c:pt idx="4">
                  <c:v>3010</c:v>
                </c:pt>
                <c:pt idx="5">
                  <c:v>2910</c:v>
                </c:pt>
                <c:pt idx="6">
                  <c:v>2951</c:v>
                </c:pt>
                <c:pt idx="7">
                  <c:v>3014</c:v>
                </c:pt>
                <c:pt idx="8">
                  <c:v>2691</c:v>
                </c:pt>
                <c:pt idx="9">
                  <c:v>2926</c:v>
                </c:pt>
                <c:pt idx="10">
                  <c:v>2784</c:v>
                </c:pt>
                <c:pt idx="11">
                  <c:v>2773</c:v>
                </c:pt>
                <c:pt idx="12">
                  <c:v>2847</c:v>
                </c:pt>
                <c:pt idx="13">
                  <c:v>2881</c:v>
                </c:pt>
                <c:pt idx="14">
                  <c:v>2661</c:v>
                </c:pt>
                <c:pt idx="15">
                  <c:v>2837</c:v>
                </c:pt>
                <c:pt idx="16">
                  <c:v>2607</c:v>
                </c:pt>
                <c:pt idx="17">
                  <c:v>2595</c:v>
                </c:pt>
                <c:pt idx="18">
                  <c:v>2489</c:v>
                </c:pt>
                <c:pt idx="19">
                  <c:v>2445</c:v>
                </c:pt>
                <c:pt idx="20">
                  <c:v>2468</c:v>
                </c:pt>
                <c:pt idx="21">
                  <c:v>2347</c:v>
                </c:pt>
                <c:pt idx="22">
                  <c:v>2157</c:v>
                </c:pt>
                <c:pt idx="23">
                  <c:v>2084</c:v>
                </c:pt>
                <c:pt idx="24">
                  <c:v>1976</c:v>
                </c:pt>
                <c:pt idx="25">
                  <c:v>1952</c:v>
                </c:pt>
                <c:pt idx="26">
                  <c:v>1834</c:v>
                </c:pt>
                <c:pt idx="27">
                  <c:v>1712</c:v>
                </c:pt>
                <c:pt idx="28">
                  <c:v>1683</c:v>
                </c:pt>
                <c:pt idx="29">
                  <c:v>1685</c:v>
                </c:pt>
                <c:pt idx="30">
                  <c:v>1685</c:v>
                </c:pt>
                <c:pt idx="31">
                  <c:v>1555</c:v>
                </c:pt>
                <c:pt idx="32">
                  <c:v>1627</c:v>
                </c:pt>
                <c:pt idx="33">
                  <c:v>1660</c:v>
                </c:pt>
                <c:pt idx="34">
                  <c:v>1810</c:v>
                </c:pt>
                <c:pt idx="35">
                  <c:v>1766</c:v>
                </c:pt>
                <c:pt idx="36">
                  <c:v>1742</c:v>
                </c:pt>
                <c:pt idx="37">
                  <c:v>1844</c:v>
                </c:pt>
                <c:pt idx="38">
                  <c:v>1856</c:v>
                </c:pt>
                <c:pt idx="39">
                  <c:v>1897</c:v>
                </c:pt>
                <c:pt idx="40">
                  <c:v>1813</c:v>
                </c:pt>
                <c:pt idx="41">
                  <c:v>1911</c:v>
                </c:pt>
                <c:pt idx="42">
                  <c:v>1785</c:v>
                </c:pt>
                <c:pt idx="43">
                  <c:v>1842</c:v>
                </c:pt>
                <c:pt idx="44">
                  <c:v>1895</c:v>
                </c:pt>
                <c:pt idx="45">
                  <c:v>1846</c:v>
                </c:pt>
                <c:pt idx="46">
                  <c:v>1887</c:v>
                </c:pt>
                <c:pt idx="47">
                  <c:v>1977</c:v>
                </c:pt>
                <c:pt idx="48">
                  <c:v>1832</c:v>
                </c:pt>
                <c:pt idx="49">
                  <c:v>1958</c:v>
                </c:pt>
                <c:pt idx="50">
                  <c:v>2033</c:v>
                </c:pt>
                <c:pt idx="51">
                  <c:v>1882</c:v>
                </c:pt>
                <c:pt idx="52">
                  <c:v>1965</c:v>
                </c:pt>
                <c:pt idx="53">
                  <c:v>1923</c:v>
                </c:pt>
                <c:pt idx="54">
                  <c:v>1986</c:v>
                </c:pt>
                <c:pt idx="55">
                  <c:v>2031</c:v>
                </c:pt>
                <c:pt idx="56">
                  <c:v>2041</c:v>
                </c:pt>
                <c:pt idx="57">
                  <c:v>1997</c:v>
                </c:pt>
                <c:pt idx="58">
                  <c:v>2039</c:v>
                </c:pt>
                <c:pt idx="59">
                  <c:v>1981</c:v>
                </c:pt>
                <c:pt idx="60">
                  <c:v>2030</c:v>
                </c:pt>
                <c:pt idx="61">
                  <c:v>2130</c:v>
                </c:pt>
                <c:pt idx="62">
                  <c:v>2167</c:v>
                </c:pt>
                <c:pt idx="63">
                  <c:v>2134</c:v>
                </c:pt>
                <c:pt idx="64">
                  <c:v>2138</c:v>
                </c:pt>
                <c:pt idx="65">
                  <c:v>2152</c:v>
                </c:pt>
                <c:pt idx="66">
                  <c:v>2072</c:v>
                </c:pt>
                <c:pt idx="67">
                  <c:v>2069</c:v>
                </c:pt>
                <c:pt idx="68">
                  <c:v>1950</c:v>
                </c:pt>
                <c:pt idx="69">
                  <c:v>2035</c:v>
                </c:pt>
                <c:pt idx="70">
                  <c:v>2078</c:v>
                </c:pt>
                <c:pt idx="71">
                  <c:v>2051</c:v>
                </c:pt>
                <c:pt idx="72">
                  <c:v>2280</c:v>
                </c:pt>
                <c:pt idx="73">
                  <c:v>2298</c:v>
                </c:pt>
                <c:pt idx="74">
                  <c:v>2124</c:v>
                </c:pt>
                <c:pt idx="75">
                  <c:v>2296</c:v>
                </c:pt>
                <c:pt idx="76">
                  <c:v>2234</c:v>
                </c:pt>
                <c:pt idx="77">
                  <c:v>2203</c:v>
                </c:pt>
                <c:pt idx="78">
                  <c:v>2363</c:v>
                </c:pt>
                <c:pt idx="79">
                  <c:v>2316</c:v>
                </c:pt>
                <c:pt idx="80">
                  <c:v>2302</c:v>
                </c:pt>
                <c:pt idx="81">
                  <c:v>2372</c:v>
                </c:pt>
                <c:pt idx="82">
                  <c:v>2391</c:v>
                </c:pt>
                <c:pt idx="83">
                  <c:v>2287</c:v>
                </c:pt>
                <c:pt idx="84">
                  <c:v>2311</c:v>
                </c:pt>
                <c:pt idx="85">
                  <c:v>2411</c:v>
                </c:pt>
                <c:pt idx="86">
                  <c:v>2449</c:v>
                </c:pt>
                <c:pt idx="87">
                  <c:v>2474</c:v>
                </c:pt>
                <c:pt idx="88">
                  <c:v>2483</c:v>
                </c:pt>
                <c:pt idx="89">
                  <c:v>2507</c:v>
                </c:pt>
                <c:pt idx="90">
                  <c:v>2633</c:v>
                </c:pt>
                <c:pt idx="91">
                  <c:v>2549</c:v>
                </c:pt>
                <c:pt idx="92">
                  <c:v>2732</c:v>
                </c:pt>
                <c:pt idx="93">
                  <c:v>2718</c:v>
                </c:pt>
                <c:pt idx="94">
                  <c:v>2600</c:v>
                </c:pt>
                <c:pt idx="95">
                  <c:v>2552</c:v>
                </c:pt>
                <c:pt idx="96">
                  <c:v>2764</c:v>
                </c:pt>
                <c:pt idx="97">
                  <c:v>2741</c:v>
                </c:pt>
                <c:pt idx="98">
                  <c:v>2754</c:v>
                </c:pt>
                <c:pt idx="99">
                  <c:v>2705</c:v>
                </c:pt>
                <c:pt idx="100">
                  <c:v>2743</c:v>
                </c:pt>
                <c:pt idx="101">
                  <c:v>2756</c:v>
                </c:pt>
                <c:pt idx="102">
                  <c:v>2764</c:v>
                </c:pt>
                <c:pt idx="103">
                  <c:v>2879</c:v>
                </c:pt>
                <c:pt idx="104">
                  <c:v>2778</c:v>
                </c:pt>
                <c:pt idx="105">
                  <c:v>2810</c:v>
                </c:pt>
                <c:pt idx="106">
                  <c:v>2897</c:v>
                </c:pt>
                <c:pt idx="107">
                  <c:v>3056</c:v>
                </c:pt>
                <c:pt idx="108">
                  <c:v>2875</c:v>
                </c:pt>
                <c:pt idx="109">
                  <c:v>2994</c:v>
                </c:pt>
                <c:pt idx="110">
                  <c:v>2917</c:v>
                </c:pt>
                <c:pt idx="111">
                  <c:v>2955</c:v>
                </c:pt>
                <c:pt idx="112">
                  <c:v>3009</c:v>
                </c:pt>
                <c:pt idx="113">
                  <c:v>3018</c:v>
                </c:pt>
                <c:pt idx="114">
                  <c:v>2967</c:v>
                </c:pt>
                <c:pt idx="115">
                  <c:v>2998</c:v>
                </c:pt>
                <c:pt idx="116">
                  <c:v>3047</c:v>
                </c:pt>
                <c:pt idx="117">
                  <c:v>3074</c:v>
                </c:pt>
                <c:pt idx="118">
                  <c:v>3026</c:v>
                </c:pt>
                <c:pt idx="119">
                  <c:v>2989</c:v>
                </c:pt>
                <c:pt idx="120">
                  <c:v>3188</c:v>
                </c:pt>
                <c:pt idx="121">
                  <c:v>3089</c:v>
                </c:pt>
                <c:pt idx="122">
                  <c:v>3150</c:v>
                </c:pt>
                <c:pt idx="123">
                  <c:v>3028</c:v>
                </c:pt>
                <c:pt idx="124">
                  <c:v>3111</c:v>
                </c:pt>
                <c:pt idx="125">
                  <c:v>3154</c:v>
                </c:pt>
                <c:pt idx="126">
                  <c:v>3097</c:v>
                </c:pt>
                <c:pt idx="127">
                  <c:v>3103</c:v>
                </c:pt>
                <c:pt idx="128">
                  <c:v>3190</c:v>
                </c:pt>
                <c:pt idx="129">
                  <c:v>3219</c:v>
                </c:pt>
                <c:pt idx="130">
                  <c:v>3186</c:v>
                </c:pt>
                <c:pt idx="131">
                  <c:v>3222</c:v>
                </c:pt>
                <c:pt idx="132">
                  <c:v>3019</c:v>
                </c:pt>
                <c:pt idx="133">
                  <c:v>3222</c:v>
                </c:pt>
                <c:pt idx="134">
                  <c:v>3323</c:v>
                </c:pt>
                <c:pt idx="135">
                  <c:v>3370</c:v>
                </c:pt>
                <c:pt idx="136">
                  <c:v>3382</c:v>
                </c:pt>
                <c:pt idx="137">
                  <c:v>3382</c:v>
                </c:pt>
                <c:pt idx="138">
                  <c:v>3426</c:v>
                </c:pt>
                <c:pt idx="139">
                  <c:v>3423</c:v>
                </c:pt>
                <c:pt idx="140">
                  <c:v>3391</c:v>
                </c:pt>
                <c:pt idx="141">
                  <c:v>3458</c:v>
                </c:pt>
                <c:pt idx="142">
                  <c:v>3511</c:v>
                </c:pt>
                <c:pt idx="143">
                  <c:v>3407</c:v>
                </c:pt>
                <c:pt idx="144">
                  <c:v>3517</c:v>
                </c:pt>
                <c:pt idx="145">
                  <c:v>3547</c:v>
                </c:pt>
                <c:pt idx="146">
                  <c:v>3529</c:v>
                </c:pt>
                <c:pt idx="147">
                  <c:v>3501</c:v>
                </c:pt>
                <c:pt idx="148">
                  <c:v>3472</c:v>
                </c:pt>
                <c:pt idx="149">
                  <c:v>3474</c:v>
                </c:pt>
                <c:pt idx="150">
                  <c:v>3654</c:v>
                </c:pt>
                <c:pt idx="151">
                  <c:v>3540</c:v>
                </c:pt>
                <c:pt idx="152">
                  <c:v>3447</c:v>
                </c:pt>
                <c:pt idx="153">
                  <c:v>3452</c:v>
                </c:pt>
                <c:pt idx="154">
                  <c:v>3541</c:v>
                </c:pt>
                <c:pt idx="155">
                  <c:v>3487</c:v>
                </c:pt>
                <c:pt idx="156">
                  <c:v>3563</c:v>
                </c:pt>
                <c:pt idx="157">
                  <c:v>3497</c:v>
                </c:pt>
                <c:pt idx="158">
                  <c:v>2933</c:v>
                </c:pt>
                <c:pt idx="159">
                  <c:v>1991</c:v>
                </c:pt>
                <c:pt idx="160">
                  <c:v>2259</c:v>
                </c:pt>
                <c:pt idx="161">
                  <c:v>2594</c:v>
                </c:pt>
                <c:pt idx="162">
                  <c:v>3020</c:v>
                </c:pt>
                <c:pt idx="163">
                  <c:v>2931</c:v>
                </c:pt>
                <c:pt idx="164">
                  <c:v>3185</c:v>
                </c:pt>
                <c:pt idx="165">
                  <c:v>3311</c:v>
                </c:pt>
                <c:pt idx="166">
                  <c:v>3209</c:v>
                </c:pt>
                <c:pt idx="167">
                  <c:v>3369</c:v>
                </c:pt>
                <c:pt idx="168">
                  <c:v>3285</c:v>
                </c:pt>
                <c:pt idx="169">
                  <c:v>3429</c:v>
                </c:pt>
                <c:pt idx="170">
                  <c:v>3661</c:v>
                </c:pt>
                <c:pt idx="171">
                  <c:v>3909</c:v>
                </c:pt>
                <c:pt idx="172">
                  <c:v>3836</c:v>
                </c:pt>
                <c:pt idx="173">
                  <c:v>3985</c:v>
                </c:pt>
                <c:pt idx="174">
                  <c:v>4031</c:v>
                </c:pt>
                <c:pt idx="175">
                  <c:v>4122</c:v>
                </c:pt>
                <c:pt idx="176">
                  <c:v>4320</c:v>
                </c:pt>
                <c:pt idx="177">
                  <c:v>4131</c:v>
                </c:pt>
                <c:pt idx="178">
                  <c:v>4491</c:v>
                </c:pt>
                <c:pt idx="179">
                  <c:v>4387</c:v>
                </c:pt>
                <c:pt idx="180">
                  <c:v>4404</c:v>
                </c:pt>
                <c:pt idx="181">
                  <c:v>4321</c:v>
                </c:pt>
                <c:pt idx="182">
                  <c:v>4499</c:v>
                </c:pt>
                <c:pt idx="183">
                  <c:v>4457</c:v>
                </c:pt>
                <c:pt idx="184">
                  <c:v>4259</c:v>
                </c:pt>
                <c:pt idx="185">
                  <c:v>4139</c:v>
                </c:pt>
                <c:pt idx="186">
                  <c:v>4005</c:v>
                </c:pt>
                <c:pt idx="187">
                  <c:v>4200</c:v>
                </c:pt>
                <c:pt idx="188">
                  <c:v>4111</c:v>
                </c:pt>
                <c:pt idx="189">
                  <c:v>3945</c:v>
                </c:pt>
                <c:pt idx="190">
                  <c:v>4080</c:v>
                </c:pt>
                <c:pt idx="191">
                  <c:v>4173</c:v>
                </c:pt>
                <c:pt idx="192">
                  <c:v>3833</c:v>
                </c:pt>
                <c:pt idx="193">
                  <c:v>3926</c:v>
                </c:pt>
                <c:pt idx="194">
                  <c:v>3820</c:v>
                </c:pt>
                <c:pt idx="195">
                  <c:v>3619</c:v>
                </c:pt>
                <c:pt idx="196">
                  <c:v>4013</c:v>
                </c:pt>
                <c:pt idx="197">
                  <c:v>3689</c:v>
                </c:pt>
                <c:pt idx="198">
                  <c:v>3562</c:v>
                </c:pt>
                <c:pt idx="199">
                  <c:v>3618</c:v>
                </c:pt>
                <c:pt idx="200">
                  <c:v>3638</c:v>
                </c:pt>
                <c:pt idx="201">
                  <c:v>3558</c:v>
                </c:pt>
                <c:pt idx="202">
                  <c:v>3549</c:v>
                </c:pt>
                <c:pt idx="203">
                  <c:v>3370</c:v>
                </c:pt>
                <c:pt idx="204">
                  <c:v>3353</c:v>
                </c:pt>
                <c:pt idx="205">
                  <c:v>3468</c:v>
                </c:pt>
                <c:pt idx="206">
                  <c:v>3329</c:v>
                </c:pt>
                <c:pt idx="207">
                  <c:v>3414</c:v>
                </c:pt>
                <c:pt idx="208">
                  <c:v>3355</c:v>
                </c:pt>
                <c:pt idx="209">
                  <c:v>3284</c:v>
                </c:pt>
                <c:pt idx="210">
                  <c:v>3390</c:v>
                </c:pt>
                <c:pt idx="211">
                  <c:v>3177</c:v>
                </c:pt>
                <c:pt idx="212">
                  <c:v>3085</c:v>
                </c:pt>
                <c:pt idx="213">
                  <c:v>3217</c:v>
                </c:pt>
                <c:pt idx="214">
                  <c:v>3032</c:v>
                </c:pt>
                <c:pt idx="215">
                  <c:v>3095</c:v>
                </c:pt>
                <c:pt idx="216">
                  <c:v>3256</c:v>
                </c:pt>
                <c:pt idx="217">
                  <c:v>3250</c:v>
                </c:pt>
                <c:pt idx="218">
                  <c:v>3344</c:v>
                </c:pt>
                <c:pt idx="219">
                  <c:v>3215</c:v>
                </c:pt>
                <c:pt idx="220">
                  <c:v>3270</c:v>
                </c:pt>
                <c:pt idx="221">
                  <c:v>3209</c:v>
                </c:pt>
                <c:pt idx="222">
                  <c:v>3166</c:v>
                </c:pt>
                <c:pt idx="223">
                  <c:v>3091</c:v>
                </c:pt>
                <c:pt idx="224">
                  <c:v>3128</c:v>
                </c:pt>
                <c:pt idx="225">
                  <c:v>2973</c:v>
                </c:pt>
                <c:pt idx="226">
                  <c:v>3193</c:v>
                </c:pt>
                <c:pt idx="227">
                  <c:v>3204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13024"/>
        <c:axId val="1"/>
      </c:line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50747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Sheet1!$A$2:$A$237</c:f>
              <c:strCache>
                <c:ptCount val="229"/>
                <c:pt idx="0">
                  <c:v>07</c:v>
                </c:pt>
                <c:pt idx="12">
                  <c:v>08</c:v>
                </c:pt>
                <c:pt idx="24">
                  <c:v>09</c:v>
                </c:pt>
                <c:pt idx="36">
                  <c:v>10</c:v>
                </c:pt>
                <c:pt idx="48">
                  <c:v>11</c:v>
                </c:pt>
                <c:pt idx="60">
                  <c:v>12</c:v>
                </c:pt>
                <c:pt idx="72">
                  <c:v>13</c:v>
                </c:pt>
                <c:pt idx="84">
                  <c:v>14</c:v>
                </c:pt>
                <c:pt idx="96">
                  <c:v>15</c:v>
                </c:pt>
                <c:pt idx="108">
                  <c:v>16</c:v>
                </c:pt>
                <c:pt idx="120">
                  <c:v>17</c:v>
                </c:pt>
                <c:pt idx="132">
                  <c:v>18</c:v>
                </c:pt>
                <c:pt idx="144">
                  <c:v>19</c:v>
                </c:pt>
                <c:pt idx="156">
                  <c:v>20</c:v>
                </c:pt>
                <c:pt idx="168">
                  <c:v>21</c:v>
                </c:pt>
                <c:pt idx="180">
                  <c:v>22</c:v>
                </c:pt>
                <c:pt idx="192">
                  <c:v>23</c:v>
                </c:pt>
                <c:pt idx="204">
                  <c:v>24</c:v>
                </c:pt>
                <c:pt idx="216">
                  <c:v>25</c:v>
                </c:pt>
                <c:pt idx="228">
                  <c:v>26</c:v>
                </c:pt>
              </c:strCache>
            </c:strRef>
          </c:cat>
          <c:val>
            <c:numRef>
              <c:f>Sheet1!$C$2:$C$237</c:f>
              <c:numCache>
                <c:formatCode>General</c:formatCode>
                <c:ptCount val="236"/>
                <c:pt idx="0">
                  <c:v>4763</c:v>
                </c:pt>
                <c:pt idx="1">
                  <c:v>4699</c:v>
                </c:pt>
                <c:pt idx="2">
                  <c:v>4962</c:v>
                </c:pt>
                <c:pt idx="3">
                  <c:v>4689</c:v>
                </c:pt>
                <c:pt idx="4">
                  <c:v>4657</c:v>
                </c:pt>
                <c:pt idx="5">
                  <c:v>4859</c:v>
                </c:pt>
                <c:pt idx="6">
                  <c:v>4598</c:v>
                </c:pt>
                <c:pt idx="7">
                  <c:v>4546</c:v>
                </c:pt>
                <c:pt idx="8">
                  <c:v>4652</c:v>
                </c:pt>
                <c:pt idx="9">
                  <c:v>4636</c:v>
                </c:pt>
                <c:pt idx="10">
                  <c:v>4646</c:v>
                </c:pt>
                <c:pt idx="11">
                  <c:v>4545</c:v>
                </c:pt>
                <c:pt idx="12">
                  <c:v>4624</c:v>
                </c:pt>
                <c:pt idx="13">
                  <c:v>4279</c:v>
                </c:pt>
                <c:pt idx="14">
                  <c:v>4225</c:v>
                </c:pt>
                <c:pt idx="15">
                  <c:v>4035</c:v>
                </c:pt>
                <c:pt idx="16">
                  <c:v>4194</c:v>
                </c:pt>
                <c:pt idx="17">
                  <c:v>3830</c:v>
                </c:pt>
                <c:pt idx="18">
                  <c:v>3749</c:v>
                </c:pt>
                <c:pt idx="19">
                  <c:v>3674</c:v>
                </c:pt>
                <c:pt idx="20">
                  <c:v>3222</c:v>
                </c:pt>
                <c:pt idx="21">
                  <c:v>3377</c:v>
                </c:pt>
                <c:pt idx="22">
                  <c:v>3231</c:v>
                </c:pt>
                <c:pt idx="23">
                  <c:v>3146</c:v>
                </c:pt>
                <c:pt idx="24">
                  <c:v>2738</c:v>
                </c:pt>
                <c:pt idx="25">
                  <c:v>2864</c:v>
                </c:pt>
                <c:pt idx="26">
                  <c:v>2534</c:v>
                </c:pt>
                <c:pt idx="27">
                  <c:v>2295</c:v>
                </c:pt>
                <c:pt idx="28">
                  <c:v>2549</c:v>
                </c:pt>
                <c:pt idx="29">
                  <c:v>2503</c:v>
                </c:pt>
                <c:pt idx="30">
                  <c:v>2232</c:v>
                </c:pt>
                <c:pt idx="31">
                  <c:v>2338</c:v>
                </c:pt>
                <c:pt idx="32">
                  <c:v>2487</c:v>
                </c:pt>
                <c:pt idx="33">
                  <c:v>2406</c:v>
                </c:pt>
                <c:pt idx="34">
                  <c:v>2503</c:v>
                </c:pt>
                <c:pt idx="35">
                  <c:v>2568</c:v>
                </c:pt>
                <c:pt idx="36">
                  <c:v>2837</c:v>
                </c:pt>
                <c:pt idx="37">
                  <c:v>2666</c:v>
                </c:pt>
                <c:pt idx="38">
                  <c:v>2679</c:v>
                </c:pt>
                <c:pt idx="39">
                  <c:v>3153</c:v>
                </c:pt>
                <c:pt idx="40">
                  <c:v>2988</c:v>
                </c:pt>
                <c:pt idx="41">
                  <c:v>2801</c:v>
                </c:pt>
                <c:pt idx="42">
                  <c:v>3082</c:v>
                </c:pt>
                <c:pt idx="43">
                  <c:v>2999</c:v>
                </c:pt>
                <c:pt idx="44">
                  <c:v>2918</c:v>
                </c:pt>
                <c:pt idx="45">
                  <c:v>3235</c:v>
                </c:pt>
                <c:pt idx="46">
                  <c:v>3211</c:v>
                </c:pt>
                <c:pt idx="47">
                  <c:v>3058</c:v>
                </c:pt>
                <c:pt idx="48">
                  <c:v>3104</c:v>
                </c:pt>
                <c:pt idx="49">
                  <c:v>3226</c:v>
                </c:pt>
                <c:pt idx="50">
                  <c:v>3261</c:v>
                </c:pt>
                <c:pt idx="51">
                  <c:v>3259</c:v>
                </c:pt>
                <c:pt idx="52">
                  <c:v>3179</c:v>
                </c:pt>
                <c:pt idx="53">
                  <c:v>3455</c:v>
                </c:pt>
                <c:pt idx="54">
                  <c:v>3623</c:v>
                </c:pt>
                <c:pt idx="55">
                  <c:v>3329</c:v>
                </c:pt>
                <c:pt idx="56">
                  <c:v>3774</c:v>
                </c:pt>
                <c:pt idx="57">
                  <c:v>3619</c:v>
                </c:pt>
                <c:pt idx="58">
                  <c:v>3565</c:v>
                </c:pt>
                <c:pt idx="59">
                  <c:v>3768</c:v>
                </c:pt>
                <c:pt idx="60">
                  <c:v>3909</c:v>
                </c:pt>
                <c:pt idx="61">
                  <c:v>3616</c:v>
                </c:pt>
                <c:pt idx="62">
                  <c:v>3979</c:v>
                </c:pt>
                <c:pt idx="63">
                  <c:v>3793</c:v>
                </c:pt>
                <c:pt idx="64">
                  <c:v>3835</c:v>
                </c:pt>
                <c:pt idx="65">
                  <c:v>3911</c:v>
                </c:pt>
                <c:pt idx="66">
                  <c:v>3735</c:v>
                </c:pt>
                <c:pt idx="67">
                  <c:v>3809</c:v>
                </c:pt>
                <c:pt idx="68">
                  <c:v>3882</c:v>
                </c:pt>
                <c:pt idx="69">
                  <c:v>3775</c:v>
                </c:pt>
                <c:pt idx="70">
                  <c:v>3878</c:v>
                </c:pt>
                <c:pt idx="71">
                  <c:v>3970</c:v>
                </c:pt>
                <c:pt idx="72">
                  <c:v>3923</c:v>
                </c:pt>
                <c:pt idx="73">
                  <c:v>4004</c:v>
                </c:pt>
                <c:pt idx="74">
                  <c:v>4076</c:v>
                </c:pt>
                <c:pt idx="75">
                  <c:v>3988</c:v>
                </c:pt>
                <c:pt idx="76">
                  <c:v>4145</c:v>
                </c:pt>
                <c:pt idx="77">
                  <c:v>4150</c:v>
                </c:pt>
                <c:pt idx="78">
                  <c:v>3885</c:v>
                </c:pt>
                <c:pt idx="79">
                  <c:v>4085</c:v>
                </c:pt>
                <c:pt idx="80">
                  <c:v>4128</c:v>
                </c:pt>
                <c:pt idx="81">
                  <c:v>4222</c:v>
                </c:pt>
                <c:pt idx="82">
                  <c:v>4119</c:v>
                </c:pt>
                <c:pt idx="83">
                  <c:v>4121</c:v>
                </c:pt>
                <c:pt idx="84">
                  <c:v>4127</c:v>
                </c:pt>
                <c:pt idx="85">
                  <c:v>4373</c:v>
                </c:pt>
                <c:pt idx="86">
                  <c:v>4388</c:v>
                </c:pt>
                <c:pt idx="87">
                  <c:v>4566</c:v>
                </c:pt>
                <c:pt idx="88">
                  <c:v>4747</c:v>
                </c:pt>
                <c:pt idx="89">
                  <c:v>4982</c:v>
                </c:pt>
                <c:pt idx="90">
                  <c:v>4846</c:v>
                </c:pt>
                <c:pt idx="91">
                  <c:v>5349</c:v>
                </c:pt>
                <c:pt idx="92">
                  <c:v>4914</c:v>
                </c:pt>
                <c:pt idx="93">
                  <c:v>5012</c:v>
                </c:pt>
                <c:pt idx="94">
                  <c:v>4843</c:v>
                </c:pt>
                <c:pt idx="95">
                  <c:v>5130</c:v>
                </c:pt>
                <c:pt idx="96">
                  <c:v>5344</c:v>
                </c:pt>
                <c:pt idx="97">
                  <c:v>5466</c:v>
                </c:pt>
                <c:pt idx="98">
                  <c:v>5210</c:v>
                </c:pt>
                <c:pt idx="99">
                  <c:v>5598</c:v>
                </c:pt>
                <c:pt idx="100">
                  <c:v>5563</c:v>
                </c:pt>
                <c:pt idx="101">
                  <c:v>5248</c:v>
                </c:pt>
                <c:pt idx="102">
                  <c:v>6056</c:v>
                </c:pt>
                <c:pt idx="103">
                  <c:v>5467</c:v>
                </c:pt>
                <c:pt idx="104">
                  <c:v>5488</c:v>
                </c:pt>
                <c:pt idx="105">
                  <c:v>5773</c:v>
                </c:pt>
                <c:pt idx="106">
                  <c:v>5708</c:v>
                </c:pt>
                <c:pt idx="107">
                  <c:v>5845</c:v>
                </c:pt>
                <c:pt idx="108">
                  <c:v>6012</c:v>
                </c:pt>
                <c:pt idx="109">
                  <c:v>5770</c:v>
                </c:pt>
                <c:pt idx="110">
                  <c:v>6129</c:v>
                </c:pt>
                <c:pt idx="111">
                  <c:v>5803</c:v>
                </c:pt>
                <c:pt idx="112">
                  <c:v>5777</c:v>
                </c:pt>
                <c:pt idx="113">
                  <c:v>5742</c:v>
                </c:pt>
                <c:pt idx="114">
                  <c:v>5962</c:v>
                </c:pt>
                <c:pt idx="115">
                  <c:v>5677</c:v>
                </c:pt>
                <c:pt idx="116">
                  <c:v>5868</c:v>
                </c:pt>
                <c:pt idx="117">
                  <c:v>5591</c:v>
                </c:pt>
                <c:pt idx="118">
                  <c:v>5971</c:v>
                </c:pt>
                <c:pt idx="119">
                  <c:v>5964</c:v>
                </c:pt>
                <c:pt idx="120">
                  <c:v>5617</c:v>
                </c:pt>
                <c:pt idx="121">
                  <c:v>5923</c:v>
                </c:pt>
                <c:pt idx="122">
                  <c:v>5811</c:v>
                </c:pt>
                <c:pt idx="123">
                  <c:v>6091</c:v>
                </c:pt>
                <c:pt idx="124">
                  <c:v>5826</c:v>
                </c:pt>
                <c:pt idx="125">
                  <c:v>6305</c:v>
                </c:pt>
                <c:pt idx="126">
                  <c:v>6238</c:v>
                </c:pt>
                <c:pt idx="127">
                  <c:v>6276</c:v>
                </c:pt>
                <c:pt idx="128">
                  <c:v>6320</c:v>
                </c:pt>
                <c:pt idx="129">
                  <c:v>6408</c:v>
                </c:pt>
                <c:pt idx="130">
                  <c:v>6271</c:v>
                </c:pt>
                <c:pt idx="131">
                  <c:v>6336</c:v>
                </c:pt>
                <c:pt idx="132">
                  <c:v>6621</c:v>
                </c:pt>
                <c:pt idx="133">
                  <c:v>6552</c:v>
                </c:pt>
                <c:pt idx="134">
                  <c:v>6818</c:v>
                </c:pt>
                <c:pt idx="135">
                  <c:v>6877</c:v>
                </c:pt>
                <c:pt idx="136">
                  <c:v>7016</c:v>
                </c:pt>
                <c:pt idx="137">
                  <c:v>7230</c:v>
                </c:pt>
                <c:pt idx="138">
                  <c:v>7190</c:v>
                </c:pt>
                <c:pt idx="139">
                  <c:v>7208</c:v>
                </c:pt>
                <c:pt idx="140">
                  <c:v>7411</c:v>
                </c:pt>
                <c:pt idx="141">
                  <c:v>7304</c:v>
                </c:pt>
                <c:pt idx="142">
                  <c:v>7594</c:v>
                </c:pt>
                <c:pt idx="143">
                  <c:v>7489</c:v>
                </c:pt>
                <c:pt idx="144">
                  <c:v>7502</c:v>
                </c:pt>
                <c:pt idx="145">
                  <c:v>7066</c:v>
                </c:pt>
                <c:pt idx="146">
                  <c:v>7317</c:v>
                </c:pt>
                <c:pt idx="147">
                  <c:v>7272</c:v>
                </c:pt>
                <c:pt idx="148">
                  <c:v>7275</c:v>
                </c:pt>
                <c:pt idx="149">
                  <c:v>7194</c:v>
                </c:pt>
                <c:pt idx="150">
                  <c:v>7042</c:v>
                </c:pt>
                <c:pt idx="151">
                  <c:v>7178</c:v>
                </c:pt>
                <c:pt idx="152">
                  <c:v>7124</c:v>
                </c:pt>
                <c:pt idx="153">
                  <c:v>7289</c:v>
                </c:pt>
                <c:pt idx="154">
                  <c:v>6888</c:v>
                </c:pt>
                <c:pt idx="155">
                  <c:v>6699</c:v>
                </c:pt>
                <c:pt idx="156">
                  <c:v>7124</c:v>
                </c:pt>
                <c:pt idx="157">
                  <c:v>6966</c:v>
                </c:pt>
                <c:pt idx="158">
                  <c:v>5894</c:v>
                </c:pt>
                <c:pt idx="159">
                  <c:v>4606</c:v>
                </c:pt>
                <c:pt idx="160">
                  <c:v>5612</c:v>
                </c:pt>
                <c:pt idx="161">
                  <c:v>6129</c:v>
                </c:pt>
                <c:pt idx="162">
                  <c:v>6530</c:v>
                </c:pt>
                <c:pt idx="163">
                  <c:v>6429</c:v>
                </c:pt>
                <c:pt idx="164">
                  <c:v>6511</c:v>
                </c:pt>
                <c:pt idx="165">
                  <c:v>6798</c:v>
                </c:pt>
                <c:pt idx="166">
                  <c:v>6820</c:v>
                </c:pt>
                <c:pt idx="167">
                  <c:v>6773</c:v>
                </c:pt>
                <c:pt idx="168">
                  <c:v>7204</c:v>
                </c:pt>
                <c:pt idx="169">
                  <c:v>7752</c:v>
                </c:pt>
                <c:pt idx="170">
                  <c:v>8470</c:v>
                </c:pt>
                <c:pt idx="171">
                  <c:v>9356</c:v>
                </c:pt>
                <c:pt idx="172">
                  <c:v>9905</c:v>
                </c:pt>
                <c:pt idx="173">
                  <c:v>10298</c:v>
                </c:pt>
                <c:pt idx="174">
                  <c:v>11049</c:v>
                </c:pt>
                <c:pt idx="175">
                  <c:v>10956</c:v>
                </c:pt>
                <c:pt idx="176">
                  <c:v>10879</c:v>
                </c:pt>
                <c:pt idx="177">
                  <c:v>11341</c:v>
                </c:pt>
                <c:pt idx="178">
                  <c:v>11119</c:v>
                </c:pt>
                <c:pt idx="179">
                  <c:v>11417</c:v>
                </c:pt>
                <c:pt idx="180">
                  <c:v>11238</c:v>
                </c:pt>
                <c:pt idx="181">
                  <c:v>11661</c:v>
                </c:pt>
                <c:pt idx="182">
                  <c:v>12134</c:v>
                </c:pt>
                <c:pt idx="183">
                  <c:v>11881</c:v>
                </c:pt>
                <c:pt idx="184">
                  <c:v>11483</c:v>
                </c:pt>
                <c:pt idx="185">
                  <c:v>11256</c:v>
                </c:pt>
                <c:pt idx="186">
                  <c:v>11610</c:v>
                </c:pt>
                <c:pt idx="187">
                  <c:v>10148</c:v>
                </c:pt>
                <c:pt idx="188">
                  <c:v>10812</c:v>
                </c:pt>
                <c:pt idx="189">
                  <c:v>10488</c:v>
                </c:pt>
                <c:pt idx="190">
                  <c:v>10619</c:v>
                </c:pt>
                <c:pt idx="191">
                  <c:v>10876</c:v>
                </c:pt>
                <c:pt idx="192">
                  <c:v>10393</c:v>
                </c:pt>
                <c:pt idx="193">
                  <c:v>9846</c:v>
                </c:pt>
                <c:pt idx="194">
                  <c:v>9572</c:v>
                </c:pt>
                <c:pt idx="195">
                  <c:v>9992</c:v>
                </c:pt>
                <c:pt idx="196">
                  <c:v>9310</c:v>
                </c:pt>
                <c:pt idx="197">
                  <c:v>9191</c:v>
                </c:pt>
                <c:pt idx="198">
                  <c:v>8606</c:v>
                </c:pt>
                <c:pt idx="199">
                  <c:v>9287</c:v>
                </c:pt>
                <c:pt idx="200">
                  <c:v>9279</c:v>
                </c:pt>
                <c:pt idx="201">
                  <c:v>8550</c:v>
                </c:pt>
                <c:pt idx="202">
                  <c:v>8663</c:v>
                </c:pt>
                <c:pt idx="203">
                  <c:v>8585</c:v>
                </c:pt>
                <c:pt idx="204">
                  <c:v>8468</c:v>
                </c:pt>
                <c:pt idx="205">
                  <c:v>8445</c:v>
                </c:pt>
                <c:pt idx="206">
                  <c:v>8093</c:v>
                </c:pt>
                <c:pt idx="207">
                  <c:v>7619</c:v>
                </c:pt>
                <c:pt idx="208">
                  <c:v>7901</c:v>
                </c:pt>
                <c:pt idx="209">
                  <c:v>7412</c:v>
                </c:pt>
                <c:pt idx="210">
                  <c:v>7504</c:v>
                </c:pt>
                <c:pt idx="211">
                  <c:v>7649</c:v>
                </c:pt>
                <c:pt idx="212">
                  <c:v>7103</c:v>
                </c:pt>
                <c:pt idx="213">
                  <c:v>7615</c:v>
                </c:pt>
                <c:pt idx="214">
                  <c:v>8031</c:v>
                </c:pt>
                <c:pt idx="215">
                  <c:v>7508</c:v>
                </c:pt>
                <c:pt idx="216">
                  <c:v>7762</c:v>
                </c:pt>
                <c:pt idx="217">
                  <c:v>7480</c:v>
                </c:pt>
                <c:pt idx="218">
                  <c:v>7200</c:v>
                </c:pt>
                <c:pt idx="219">
                  <c:v>7395</c:v>
                </c:pt>
                <c:pt idx="220">
                  <c:v>7712</c:v>
                </c:pt>
                <c:pt idx="221">
                  <c:v>7357</c:v>
                </c:pt>
                <c:pt idx="222">
                  <c:v>7208</c:v>
                </c:pt>
                <c:pt idx="223">
                  <c:v>7227</c:v>
                </c:pt>
                <c:pt idx="224">
                  <c:v>7658</c:v>
                </c:pt>
                <c:pt idx="225">
                  <c:v>7449</c:v>
                </c:pt>
                <c:pt idx="226">
                  <c:v>6928</c:v>
                </c:pt>
                <c:pt idx="227">
                  <c:v>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E0-40F4-919D-61A99625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301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2000"/>
          <c:min val="1000"/>
        </c:scaling>
        <c:delete val="0"/>
        <c:axPos val="l"/>
        <c:majorGridlines>
          <c:spPr>
            <a:ln w="1691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30113024"/>
        <c:crosses val="autoZero"/>
        <c:crossBetween val="midCat"/>
        <c:majorUnit val="500"/>
        <c:minorUnit val="5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000"/>
          <c:min val="1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6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500"/>
        <c:minorUnit val="500"/>
      </c:valAx>
      <c:spPr>
        <a:noFill/>
        <a:ln w="23980">
          <a:noFill/>
        </a:ln>
      </c:spPr>
    </c:plotArea>
    <c:legend>
      <c:legendPos val="r"/>
      <c:layout>
        <c:manualLayout>
          <c:xMode val="edge"/>
          <c:yMode val="edge"/>
          <c:x val="0.28993270463285115"/>
          <c:y val="0.18220326516649876"/>
          <c:w val="0.23343790056766156"/>
          <c:h val="0.21581800118380945"/>
        </c:manualLayout>
      </c:layout>
      <c:overlay val="0"/>
      <c:spPr>
        <a:solidFill>
          <a:schemeClr val="bg1"/>
        </a:solidFill>
        <a:ln w="422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0747">
      <a:solidFill>
        <a:schemeClr val="tx1"/>
      </a:solidFill>
      <a:prstDash val="solid"/>
    </a:ln>
  </c:spPr>
  <c:txPr>
    <a:bodyPr/>
    <a:lstStyle/>
    <a:p>
      <a:pPr>
        <a:defRPr sz="229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4.1000000000000002E-2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76155296930291E-2"/>
          <c:y val="0.82710164207997616"/>
          <c:w val="0.27574809559271407"/>
          <c:h val="8.2347363355883274E-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Net Chargeoff Rate
 Versus
Unemployment Rate</a:t>
            </a:r>
          </a:p>
        </c:rich>
      </c:tx>
      <c:layout>
        <c:manualLayout>
          <c:xMode val="edge"/>
          <c:yMode val="edge"/>
          <c:x val="0.3062130177514793"/>
          <c:y val="1.6313213703099511E-3"/>
        </c:manualLayout>
      </c:layout>
      <c:overlay val="0"/>
      <c:spPr>
        <a:noFill/>
        <a:ln w="260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047337278106509E-2"/>
          <c:y val="0.18433931484502447"/>
          <c:w val="0.8624260355029586"/>
          <c:h val="0.72267536704730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 (Left Axis)</c:v>
                </c:pt>
              </c:strCache>
            </c:strRef>
          </c:tx>
          <c:spPr>
            <a:solidFill>
              <a:srgbClr val="CCFFFF"/>
            </a:solidFill>
            <a:ln w="130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Sheet1!$B$2:$B$77</c:f>
              <c:numCache>
                <c:formatCode>0.00%</c:formatCode>
                <c:ptCount val="76"/>
                <c:pt idx="0">
                  <c:v>4.4999999999999998E-2</c:v>
                </c:pt>
                <c:pt idx="1">
                  <c:v>4.4999999999999998E-2</c:v>
                </c:pt>
                <c:pt idx="2">
                  <c:v>4.6300000000000001E-2</c:v>
                </c:pt>
                <c:pt idx="3">
                  <c:v>4.8300000000000003E-2</c:v>
                </c:pt>
                <c:pt idx="4">
                  <c:v>4.9299999999999997E-2</c:v>
                </c:pt>
                <c:pt idx="5">
                  <c:v>5.33E-2</c:v>
                </c:pt>
                <c:pt idx="6">
                  <c:v>5.96E-2</c:v>
                </c:pt>
                <c:pt idx="7">
                  <c:v>6.8599999999999994E-2</c:v>
                </c:pt>
                <c:pt idx="8">
                  <c:v>8.3299999999999999E-2</c:v>
                </c:pt>
                <c:pt idx="9">
                  <c:v>9.2600000000000002E-2</c:v>
                </c:pt>
                <c:pt idx="10">
                  <c:v>9.6299999999999997E-2</c:v>
                </c:pt>
                <c:pt idx="11">
                  <c:v>0.10059999999999999</c:v>
                </c:pt>
                <c:pt idx="12">
                  <c:v>9.7000000000000003E-2</c:v>
                </c:pt>
                <c:pt idx="13">
                  <c:v>9.6299999999999997E-2</c:v>
                </c:pt>
                <c:pt idx="14">
                  <c:v>9.5299999999999996E-2</c:v>
                </c:pt>
                <c:pt idx="15">
                  <c:v>9.6299999999999997E-2</c:v>
                </c:pt>
                <c:pt idx="16">
                  <c:v>8.8999999999999996E-2</c:v>
                </c:pt>
                <c:pt idx="17">
                  <c:v>9.0300000000000005E-2</c:v>
                </c:pt>
                <c:pt idx="18">
                  <c:v>9.06E-2</c:v>
                </c:pt>
                <c:pt idx="19">
                  <c:v>8.6999999999999994E-2</c:v>
                </c:pt>
                <c:pt idx="20">
                  <c:v>8.3000000000000004E-2</c:v>
                </c:pt>
                <c:pt idx="21">
                  <c:v>8.2000000000000003E-2</c:v>
                </c:pt>
                <c:pt idx="22">
                  <c:v>0.08</c:v>
                </c:pt>
                <c:pt idx="23">
                  <c:v>7.8E-2</c:v>
                </c:pt>
                <c:pt idx="24">
                  <c:v>7.6999999999999999E-2</c:v>
                </c:pt>
                <c:pt idx="25">
                  <c:v>7.5999999999999998E-2</c:v>
                </c:pt>
                <c:pt idx="26">
                  <c:v>7.2999999999999995E-2</c:v>
                </c:pt>
                <c:pt idx="27">
                  <c:v>7.0000000000000007E-2</c:v>
                </c:pt>
                <c:pt idx="28" formatCode="General">
                  <c:v>6.6666666999999999E-2</c:v>
                </c:pt>
                <c:pt idx="29" formatCode="General">
                  <c:v>6.2E-2</c:v>
                </c:pt>
                <c:pt idx="30" formatCode="General">
                  <c:v>6.0666667000000001E-2</c:v>
                </c:pt>
                <c:pt idx="31" formatCode="General">
                  <c:v>5.7000000000000002E-2</c:v>
                </c:pt>
                <c:pt idx="32" formatCode="General">
                  <c:v>5.5333332999999998E-2</c:v>
                </c:pt>
                <c:pt idx="33" formatCode="General">
                  <c:v>5.4333332999999998E-2</c:v>
                </c:pt>
                <c:pt idx="34" formatCode="General">
                  <c:v>5.0999999999999997E-2</c:v>
                </c:pt>
                <c:pt idx="35" formatCode="General">
                  <c:v>5.0333333000000001E-2</c:v>
                </c:pt>
                <c:pt idx="36" formatCode="General">
                  <c:v>4.9000000000000002E-2</c:v>
                </c:pt>
                <c:pt idx="37" formatCode="General">
                  <c:v>4.9333333E-2</c:v>
                </c:pt>
                <c:pt idx="38" formatCode="General">
                  <c:v>4.9000000000000002E-2</c:v>
                </c:pt>
                <c:pt idx="39" formatCode="General">
                  <c:v>4.7666667000000003E-2</c:v>
                </c:pt>
                <c:pt idx="40" formatCode="General">
                  <c:v>4.5666667000000001E-2</c:v>
                </c:pt>
                <c:pt idx="41" formatCode="General">
                  <c:v>4.3666666999999999E-2</c:v>
                </c:pt>
                <c:pt idx="42" formatCode="General">
                  <c:v>4.3333333000000002E-2</c:v>
                </c:pt>
                <c:pt idx="43" formatCode="General">
                  <c:v>4.1666666999999998E-2</c:v>
                </c:pt>
                <c:pt idx="44" formatCode="General">
                  <c:v>4.0333332999999999E-2</c:v>
                </c:pt>
                <c:pt idx="45" formatCode="General">
                  <c:v>3.9333332999999998E-2</c:v>
                </c:pt>
                <c:pt idx="46" formatCode="General">
                  <c:v>3.7666667000000001E-2</c:v>
                </c:pt>
                <c:pt idx="47" formatCode="General">
                  <c:v>3.8333332999999997E-2</c:v>
                </c:pt>
                <c:pt idx="48" formatCode="General">
                  <c:v>3.8666667000000002E-2</c:v>
                </c:pt>
                <c:pt idx="49" formatCode="General">
                  <c:v>3.5999999999999997E-2</c:v>
                </c:pt>
                <c:pt idx="50" formatCode="General">
                  <c:v>3.6333333000000002E-2</c:v>
                </c:pt>
                <c:pt idx="51" formatCode="General">
                  <c:v>3.5999999999999997E-2</c:v>
                </c:pt>
                <c:pt idx="52" formatCode="General">
                  <c:v>3.7999999999999999E-2</c:v>
                </c:pt>
                <c:pt idx="53" formatCode="General">
                  <c:v>0.12966666700000001</c:v>
                </c:pt>
                <c:pt idx="54" formatCode="General">
                  <c:v>8.8333333E-2</c:v>
                </c:pt>
                <c:pt idx="55" formatCode="General">
                  <c:v>6.7666667E-2</c:v>
                </c:pt>
                <c:pt idx="56" formatCode="General">
                  <c:v>6.2333332999999998E-2</c:v>
                </c:pt>
                <c:pt idx="57" formatCode="General">
                  <c:v>5.9333333000000002E-2</c:v>
                </c:pt>
                <c:pt idx="58" formatCode="General">
                  <c:v>5.0666666999999999E-2</c:v>
                </c:pt>
                <c:pt idx="59" formatCode="General">
                  <c:v>4.1666666999999998E-2</c:v>
                </c:pt>
                <c:pt idx="60" formatCode="General">
                  <c:v>3.7999999999999999E-2</c:v>
                </c:pt>
                <c:pt idx="61" formatCode="General">
                  <c:v>3.6333333000000002E-2</c:v>
                </c:pt>
                <c:pt idx="62" formatCode="General">
                  <c:v>3.5333333000000001E-2</c:v>
                </c:pt>
                <c:pt idx="63" formatCode="General">
                  <c:v>3.5666666999999999E-2</c:v>
                </c:pt>
                <c:pt idx="64" formatCode="General">
                  <c:v>3.5000000000000003E-2</c:v>
                </c:pt>
                <c:pt idx="65" formatCode="General">
                  <c:v>3.5666666999999999E-2</c:v>
                </c:pt>
                <c:pt idx="66" formatCode="General">
                  <c:v>3.6999999999999998E-2</c:v>
                </c:pt>
                <c:pt idx="67" formatCode="General">
                  <c:v>3.7333333000000003E-2</c:v>
                </c:pt>
                <c:pt idx="68" formatCode="General">
                  <c:v>3.7999999999999999E-2</c:v>
                </c:pt>
                <c:pt idx="69" formatCode="General">
                  <c:v>0.04</c:v>
                </c:pt>
                <c:pt idx="70" formatCode="General">
                  <c:v>4.2000000000000003E-2</c:v>
                </c:pt>
                <c:pt idx="71" formatCode="General">
                  <c:v>4.1000000000000002E-2</c:v>
                </c:pt>
                <c:pt idx="72" formatCode="General">
                  <c:v>4.2000000000000003E-2</c:v>
                </c:pt>
                <c:pt idx="73" formatCode="General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3629248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Chargeoff Rate (Right Axis)</c:v>
                </c:pt>
              </c:strCache>
            </c:strRef>
          </c:tx>
          <c:spPr>
            <a:ln w="390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Sheet1!$C$2:$C$77</c:f>
              <c:numCache>
                <c:formatCode>0.00%</c:formatCode>
                <c:ptCount val="76"/>
                <c:pt idx="0">
                  <c:v>4.4000000000000003E-3</c:v>
                </c:pt>
                <c:pt idx="1">
                  <c:v>4.4000000000000003E-3</c:v>
                </c:pt>
                <c:pt idx="2">
                  <c:v>4.4999999999999997E-3</c:v>
                </c:pt>
                <c:pt idx="3">
                  <c:v>4.8999999999999998E-3</c:v>
                </c:pt>
                <c:pt idx="4">
                  <c:v>6.6E-3</c:v>
                </c:pt>
                <c:pt idx="5">
                  <c:v>6.8999999999999999E-3</c:v>
                </c:pt>
                <c:pt idx="6">
                  <c:v>7.3000000000000001E-3</c:v>
                </c:pt>
                <c:pt idx="7">
                  <c:v>8.0999999999999996E-3</c:v>
                </c:pt>
                <c:pt idx="8">
                  <c:v>1.0999999999999999E-2</c:v>
                </c:pt>
                <c:pt idx="9">
                  <c:v>1.15E-2</c:v>
                </c:pt>
                <c:pt idx="10">
                  <c:v>1.1599999999999999E-2</c:v>
                </c:pt>
                <c:pt idx="11">
                  <c:v>1.2E-2</c:v>
                </c:pt>
                <c:pt idx="12">
                  <c:v>1.1900000000000001E-2</c:v>
                </c:pt>
                <c:pt idx="13">
                  <c:v>1.1599999999999999E-2</c:v>
                </c:pt>
                <c:pt idx="14">
                  <c:v>1.1299999999999999E-2</c:v>
                </c:pt>
                <c:pt idx="15">
                  <c:v>1.14E-2</c:v>
                </c:pt>
                <c:pt idx="16">
                  <c:v>1.01E-2</c:v>
                </c:pt>
                <c:pt idx="17">
                  <c:v>8.9999999999999993E-3</c:v>
                </c:pt>
                <c:pt idx="18">
                  <c:v>8.5000000000000006E-3</c:v>
                </c:pt>
                <c:pt idx="19">
                  <c:v>9.1999999999999998E-3</c:v>
                </c:pt>
                <c:pt idx="20">
                  <c:v>7.9000000000000008E-3</c:v>
                </c:pt>
                <c:pt idx="21">
                  <c:v>7.3000000000000001E-3</c:v>
                </c:pt>
                <c:pt idx="22">
                  <c:v>7.0000000000000001E-3</c:v>
                </c:pt>
                <c:pt idx="23">
                  <c:v>7.3000000000000001E-3</c:v>
                </c:pt>
                <c:pt idx="24">
                  <c:v>6.1000000000000004E-3</c:v>
                </c:pt>
                <c:pt idx="25">
                  <c:v>5.4999999999999997E-3</c:v>
                </c:pt>
                <c:pt idx="26">
                  <c:v>5.4000000000000003E-3</c:v>
                </c:pt>
                <c:pt idx="27">
                  <c:v>5.7000000000000002E-3</c:v>
                </c:pt>
                <c:pt idx="28">
                  <c:v>5.0000000000000001E-3</c:v>
                </c:pt>
                <c:pt idx="29">
                  <c:v>4.7999999999999996E-3</c:v>
                </c:pt>
                <c:pt idx="30">
                  <c:v>4.7000000000000002E-3</c:v>
                </c:pt>
                <c:pt idx="31">
                  <c:v>5.3E-3</c:v>
                </c:pt>
                <c:pt idx="32">
                  <c:v>4.7000000000000002E-3</c:v>
                </c:pt>
                <c:pt idx="33">
                  <c:v>4.5999999999999999E-3</c:v>
                </c:pt>
                <c:pt idx="34">
                  <c:v>4.5999999999999999E-3</c:v>
                </c:pt>
                <c:pt idx="35">
                  <c:v>5.4000000000000003E-3</c:v>
                </c:pt>
                <c:pt idx="36">
                  <c:v>5.1999999999999998E-3</c:v>
                </c:pt>
                <c:pt idx="37">
                  <c:v>5.0000000000000001E-3</c:v>
                </c:pt>
                <c:pt idx="38">
                  <c:v>5.7999999999999996E-3</c:v>
                </c:pt>
                <c:pt idx="39">
                  <c:v>6.0000000000000001E-3</c:v>
                </c:pt>
                <c:pt idx="40">
                  <c:v>5.7999999999999996E-3</c:v>
                </c:pt>
                <c:pt idx="41">
                  <c:v>5.5999999999999999E-3</c:v>
                </c:pt>
                <c:pt idx="42">
                  <c:v>5.4999999999999997E-3</c:v>
                </c:pt>
                <c:pt idx="43">
                  <c:v>7.0000000000000001E-3</c:v>
                </c:pt>
                <c:pt idx="44">
                  <c:v>6.0000000000000001E-3</c:v>
                </c:pt>
                <c:pt idx="45">
                  <c:v>6.1000000000000004E-3</c:v>
                </c:pt>
                <c:pt idx="46">
                  <c:v>5.4999999999999997E-3</c:v>
                </c:pt>
                <c:pt idx="47">
                  <c:v>6.1000000000000004E-3</c:v>
                </c:pt>
                <c:pt idx="48">
                  <c:v>5.7000000000000002E-3</c:v>
                </c:pt>
                <c:pt idx="49" formatCode="General">
                  <c:v>5.4000000000000003E-3</c:v>
                </c:pt>
                <c:pt idx="50" formatCode="General">
                  <c:v>5.4999999999999997E-3</c:v>
                </c:pt>
                <c:pt idx="51" formatCode="General">
                  <c:v>5.8999999999999999E-3</c:v>
                </c:pt>
                <c:pt idx="52" formatCode="General">
                  <c:v>5.7999999999999996E-3</c:v>
                </c:pt>
                <c:pt idx="53" formatCode="General">
                  <c:v>4.7999999999999996E-3</c:v>
                </c:pt>
                <c:pt idx="54" formatCode="General">
                  <c:v>3.8E-3</c:v>
                </c:pt>
                <c:pt idx="55" formatCode="General">
                  <c:v>3.5000000000000001E-3</c:v>
                </c:pt>
                <c:pt idx="56" formatCode="General">
                  <c:v>3.2000000000000002E-3</c:v>
                </c:pt>
                <c:pt idx="57" formatCode="General">
                  <c:v>2.3999999999999998E-3</c:v>
                </c:pt>
                <c:pt idx="58" formatCode="General">
                  <c:v>2.3E-3</c:v>
                </c:pt>
                <c:pt idx="59" formatCode="General">
                  <c:v>2.5999999999999999E-3</c:v>
                </c:pt>
                <c:pt idx="60" formatCode="General">
                  <c:v>2.8E-3</c:v>
                </c:pt>
                <c:pt idx="61" formatCode="General">
                  <c:v>2.8999999999999998E-3</c:v>
                </c:pt>
                <c:pt idx="62" formatCode="General">
                  <c:v>3.3999999999999998E-3</c:v>
                </c:pt>
                <c:pt idx="63" formatCode="General">
                  <c:v>4.3E-3</c:v>
                </c:pt>
                <c:pt idx="64" formatCode="General">
                  <c:v>5.1999999999999998E-3</c:v>
                </c:pt>
                <c:pt idx="65" formatCode="General">
                  <c:v>5.4000000000000003E-3</c:v>
                </c:pt>
                <c:pt idx="66" formatCode="General">
                  <c:v>6.1000000000000004E-3</c:v>
                </c:pt>
                <c:pt idx="67" formatCode="General">
                  <c:v>7.7000000000000002E-3</c:v>
                </c:pt>
                <c:pt idx="68" formatCode="General">
                  <c:v>8.0000000000000002E-3</c:v>
                </c:pt>
                <c:pt idx="69" formatCode="General">
                  <c:v>7.7999999999999996E-3</c:v>
                </c:pt>
                <c:pt idx="70" formatCode="General">
                  <c:v>7.6E-3</c:v>
                </c:pt>
                <c:pt idx="71" formatCode="General">
                  <c:v>7.9000000000000008E-3</c:v>
                </c:pt>
                <c:pt idx="72" formatCode="General">
                  <c:v>8.2000000000000007E-3</c:v>
                </c:pt>
                <c:pt idx="73" formatCode="General">
                  <c:v>7.4999999999999997E-3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D-4FC8-83D0-6B98913D4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0.5% Natural Chargeoff Rate (Right Axis)</c:v>
                </c:pt>
              </c:strCache>
            </c:strRef>
          </c:tx>
          <c:spPr>
            <a:ln w="13003">
              <a:solidFill>
                <a:srgbClr val="FF99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Sheet1!$A$2:$A$77</c:f>
              <c:strCache>
                <c:ptCount val="76"/>
                <c:pt idx="0">
                  <c:v>07:1</c:v>
                </c:pt>
                <c:pt idx="1">
                  <c:v>07:2</c:v>
                </c:pt>
                <c:pt idx="2">
                  <c:v>07:3</c:v>
                </c:pt>
                <c:pt idx="3">
                  <c:v>07:4</c:v>
                </c:pt>
                <c:pt idx="4">
                  <c:v>08:1</c:v>
                </c:pt>
                <c:pt idx="5">
                  <c:v>08:2</c:v>
                </c:pt>
                <c:pt idx="6">
                  <c:v>08:3</c:v>
                </c:pt>
                <c:pt idx="7">
                  <c:v>08:4</c:v>
                </c:pt>
                <c:pt idx="8">
                  <c:v>09:1</c:v>
                </c:pt>
                <c:pt idx="9">
                  <c:v>09:2</c:v>
                </c:pt>
                <c:pt idx="10">
                  <c:v>09:3</c:v>
                </c:pt>
                <c:pt idx="11">
                  <c:v>09:4</c:v>
                </c:pt>
                <c:pt idx="12">
                  <c:v>10:1</c:v>
                </c:pt>
                <c:pt idx="13">
                  <c:v>10:2</c:v>
                </c:pt>
                <c:pt idx="14">
                  <c:v>10:3</c:v>
                </c:pt>
                <c:pt idx="15">
                  <c:v>10:4</c:v>
                </c:pt>
                <c:pt idx="16">
                  <c:v>11:1</c:v>
                </c:pt>
                <c:pt idx="17">
                  <c:v>11:2</c:v>
                </c:pt>
                <c:pt idx="18">
                  <c:v>11:3</c:v>
                </c:pt>
                <c:pt idx="19">
                  <c:v>11:4</c:v>
                </c:pt>
                <c:pt idx="20">
                  <c:v>12:1</c:v>
                </c:pt>
                <c:pt idx="21">
                  <c:v>12:2</c:v>
                </c:pt>
                <c:pt idx="22">
                  <c:v>12:3</c:v>
                </c:pt>
                <c:pt idx="23">
                  <c:v>12:4</c:v>
                </c:pt>
                <c:pt idx="24">
                  <c:v>13:1</c:v>
                </c:pt>
                <c:pt idx="25">
                  <c:v>13:2</c:v>
                </c:pt>
                <c:pt idx="26">
                  <c:v>13:3</c:v>
                </c:pt>
                <c:pt idx="27">
                  <c:v>13:4</c:v>
                </c:pt>
                <c:pt idx="28">
                  <c:v>14:1</c:v>
                </c:pt>
                <c:pt idx="29">
                  <c:v>14:2</c:v>
                </c:pt>
                <c:pt idx="30">
                  <c:v>14:3</c:v>
                </c:pt>
                <c:pt idx="31">
                  <c:v>14:4</c:v>
                </c:pt>
                <c:pt idx="32">
                  <c:v>15:1</c:v>
                </c:pt>
                <c:pt idx="33">
                  <c:v>15:2</c:v>
                </c:pt>
                <c:pt idx="34">
                  <c:v>15:3</c:v>
                </c:pt>
                <c:pt idx="35">
                  <c:v>15:4</c:v>
                </c:pt>
                <c:pt idx="36">
                  <c:v>16:1</c:v>
                </c:pt>
                <c:pt idx="37">
                  <c:v>16:2</c:v>
                </c:pt>
                <c:pt idx="38">
                  <c:v>16:3</c:v>
                </c:pt>
                <c:pt idx="39">
                  <c:v>16:4</c:v>
                </c:pt>
                <c:pt idx="40">
                  <c:v>17:1</c:v>
                </c:pt>
                <c:pt idx="41">
                  <c:v>17:2</c:v>
                </c:pt>
                <c:pt idx="42">
                  <c:v>17:3</c:v>
                </c:pt>
                <c:pt idx="43">
                  <c:v>17:4</c:v>
                </c:pt>
                <c:pt idx="44">
                  <c:v>18:1</c:v>
                </c:pt>
                <c:pt idx="45">
                  <c:v>18:2</c:v>
                </c:pt>
                <c:pt idx="46">
                  <c:v>18:3</c:v>
                </c:pt>
                <c:pt idx="47">
                  <c:v>18:4</c:v>
                </c:pt>
                <c:pt idx="48">
                  <c:v>19:1</c:v>
                </c:pt>
                <c:pt idx="49">
                  <c:v>19:2</c:v>
                </c:pt>
                <c:pt idx="50">
                  <c:v>19:3</c:v>
                </c:pt>
                <c:pt idx="51">
                  <c:v>19:4</c:v>
                </c:pt>
                <c:pt idx="52">
                  <c:v>20:1</c:v>
                </c:pt>
                <c:pt idx="53">
                  <c:v>20:2</c:v>
                </c:pt>
                <c:pt idx="54">
                  <c:v>20:3</c:v>
                </c:pt>
                <c:pt idx="55">
                  <c:v>20:4</c:v>
                </c:pt>
                <c:pt idx="56">
                  <c:v>21:1</c:v>
                </c:pt>
                <c:pt idx="57">
                  <c:v>21:2</c:v>
                </c:pt>
                <c:pt idx="58">
                  <c:v>21:3</c:v>
                </c:pt>
                <c:pt idx="59">
                  <c:v>21:4</c:v>
                </c:pt>
                <c:pt idx="60">
                  <c:v>22:1</c:v>
                </c:pt>
                <c:pt idx="61">
                  <c:v>22:2</c:v>
                </c:pt>
                <c:pt idx="62">
                  <c:v>22:3</c:v>
                </c:pt>
                <c:pt idx="63">
                  <c:v>22:4</c:v>
                </c:pt>
                <c:pt idx="64">
                  <c:v>23:1</c:v>
                </c:pt>
                <c:pt idx="65">
                  <c:v>23:2</c:v>
                </c:pt>
                <c:pt idx="66">
                  <c:v>23:3</c:v>
                </c:pt>
                <c:pt idx="67">
                  <c:v>23:4</c:v>
                </c:pt>
                <c:pt idx="68">
                  <c:v>24:1</c:v>
                </c:pt>
                <c:pt idx="69">
                  <c:v>24:2</c:v>
                </c:pt>
                <c:pt idx="70">
                  <c:v>24:3</c:v>
                </c:pt>
                <c:pt idx="71">
                  <c:v>24:4</c:v>
                </c:pt>
                <c:pt idx="72">
                  <c:v>25:1</c:v>
                </c:pt>
                <c:pt idx="73">
                  <c:v>25:2</c:v>
                </c:pt>
                <c:pt idx="74">
                  <c:v>25:3</c:v>
                </c:pt>
                <c:pt idx="75">
                  <c:v>25:4</c:v>
                </c:pt>
              </c:strCache>
            </c:strRef>
          </c:cat>
          <c:val>
            <c:numRef>
              <c:f>Sheet1!$D$2:$D$77</c:f>
              <c:numCache>
                <c:formatCode>0.00%</c:formatCode>
                <c:ptCount val="76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19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4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5.0000000000000001E-3</c:v>
                </c:pt>
                <c:pt idx="30">
                  <c:v>5.0000000000000001E-3</c:v>
                </c:pt>
                <c:pt idx="31">
                  <c:v>5.0000000000000001E-3</c:v>
                </c:pt>
                <c:pt idx="32">
                  <c:v>5.0000000000000001E-3</c:v>
                </c:pt>
                <c:pt idx="33">
                  <c:v>5.0000000000000001E-3</c:v>
                </c:pt>
                <c:pt idx="34">
                  <c:v>5.0000000000000001E-3</c:v>
                </c:pt>
                <c:pt idx="35">
                  <c:v>5.0000000000000001E-3</c:v>
                </c:pt>
                <c:pt idx="36">
                  <c:v>5.0000000000000001E-3</c:v>
                </c:pt>
                <c:pt idx="37">
                  <c:v>5.0000000000000001E-3</c:v>
                </c:pt>
                <c:pt idx="38">
                  <c:v>5.0000000000000001E-3</c:v>
                </c:pt>
                <c:pt idx="39">
                  <c:v>5.0000000000000001E-3</c:v>
                </c:pt>
                <c:pt idx="40">
                  <c:v>5.0000000000000001E-3</c:v>
                </c:pt>
                <c:pt idx="41">
                  <c:v>5.0000000000000001E-3</c:v>
                </c:pt>
                <c:pt idx="42">
                  <c:v>5.0000000000000001E-3</c:v>
                </c:pt>
                <c:pt idx="43">
                  <c:v>5.0000000000000001E-3</c:v>
                </c:pt>
                <c:pt idx="44">
                  <c:v>5.0000000000000001E-3</c:v>
                </c:pt>
                <c:pt idx="45">
                  <c:v>5.0000000000000001E-3</c:v>
                </c:pt>
                <c:pt idx="46">
                  <c:v>5.0000000000000001E-3</c:v>
                </c:pt>
                <c:pt idx="47">
                  <c:v>5.0000000000000001E-3</c:v>
                </c:pt>
                <c:pt idx="48">
                  <c:v>5.0000000000000001E-3</c:v>
                </c:pt>
                <c:pt idx="49">
                  <c:v>5.0000000000000001E-3</c:v>
                </c:pt>
                <c:pt idx="50">
                  <c:v>5.0000000000000001E-3</c:v>
                </c:pt>
                <c:pt idx="51">
                  <c:v>5.0000000000000001E-3</c:v>
                </c:pt>
                <c:pt idx="52">
                  <c:v>5.0000000000000001E-3</c:v>
                </c:pt>
                <c:pt idx="53">
                  <c:v>5.0000000000000001E-3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D-4FC8-83D0-6B98913D4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36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"/>
        <c:scaling>
          <c:orientation val="minMax"/>
          <c:max val="0.14000000000000001"/>
          <c:min val="0"/>
        </c:scaling>
        <c:delete val="0"/>
        <c:axPos val="l"/>
        <c:majorGridlines>
          <c:spPr>
            <a:ln w="3251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629248"/>
        <c:crosses val="autoZero"/>
        <c:crossBetween val="between"/>
        <c:maj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.4E-2"/>
        </c:scaling>
        <c:delete val="0"/>
        <c:axPos val="r"/>
        <c:numFmt formatCode="0.0%" sourceLinked="0"/>
        <c:majorTickMark val="cross"/>
        <c:minorTickMark val="none"/>
        <c:tickLblPos val="nextTo"/>
        <c:spPr>
          <a:ln w="3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1E-3"/>
      </c:valAx>
      <c:spPr>
        <a:noFill/>
        <a:ln w="13003">
          <a:solidFill>
            <a:schemeClr val="tx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76155296930291E-2"/>
          <c:y val="0.74309318493121201"/>
          <c:w val="0.32773124507061857"/>
          <c:h val="0.16635582050464762"/>
        </c:manualLayout>
      </c:layout>
      <c:overlay val="0"/>
      <c:spPr>
        <a:solidFill>
          <a:schemeClr val="bg1"/>
        </a:solidFill>
        <a:ln w="3251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9009">
      <a:solidFill>
        <a:schemeClr val="tx1"/>
      </a:solidFill>
      <a:prstDash val="solid"/>
    </a:ln>
  </c:spPr>
  <c:txPr>
    <a:bodyPr/>
    <a:lstStyle/>
    <a:p>
      <a:pPr>
        <a:defRPr sz="18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4710713248958548"/>
          <c:w val="0.79521674140508225"/>
          <c:h val="0.76419495828343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Sheet1!$B$2:$B$138</c:f>
              <c:numCache>
                <c:formatCode>0.00%</c:formatCode>
                <c:ptCount val="137"/>
                <c:pt idx="0">
                  <c:v>1.3570799999999999E-2</c:v>
                </c:pt>
                <c:pt idx="1">
                  <c:v>1.3962499999999999E-2</c:v>
                </c:pt>
                <c:pt idx="2">
                  <c:v>1.3595100000000001E-2</c:v>
                </c:pt>
                <c:pt idx="3">
                  <c:v>1.3384699999999999E-2</c:v>
                </c:pt>
                <c:pt idx="4">
                  <c:v>1.28468E-2</c:v>
                </c:pt>
                <c:pt idx="5">
                  <c:v>1.2899799999999999E-2</c:v>
                </c:pt>
                <c:pt idx="6">
                  <c:v>1.19378E-2</c:v>
                </c:pt>
                <c:pt idx="7">
                  <c:v>1.2291099999999999E-2</c:v>
                </c:pt>
                <c:pt idx="8">
                  <c:v>1.23435E-2</c:v>
                </c:pt>
                <c:pt idx="9">
                  <c:v>1.1579799999999999E-2</c:v>
                </c:pt>
                <c:pt idx="10">
                  <c:v>1.15674E-2</c:v>
                </c:pt>
                <c:pt idx="11">
                  <c:v>1.1286900000000001E-2</c:v>
                </c:pt>
                <c:pt idx="12">
                  <c:v>1.3369799999999999E-2</c:v>
                </c:pt>
                <c:pt idx="13">
                  <c:v>1.39434E-2</c:v>
                </c:pt>
                <c:pt idx="14">
                  <c:v>1.3845100000000001E-2</c:v>
                </c:pt>
                <c:pt idx="15">
                  <c:v>1.46754E-2</c:v>
                </c:pt>
                <c:pt idx="16">
                  <c:v>1.49734E-2</c:v>
                </c:pt>
                <c:pt idx="17">
                  <c:v>1.49841E-2</c:v>
                </c:pt>
                <c:pt idx="18">
                  <c:v>1.5812199999999998E-2</c:v>
                </c:pt>
                <c:pt idx="19">
                  <c:v>1.69757E-2</c:v>
                </c:pt>
                <c:pt idx="20">
                  <c:v>1.6839400000000001E-2</c:v>
                </c:pt>
                <c:pt idx="21">
                  <c:v>1.8201100000000001E-2</c:v>
                </c:pt>
                <c:pt idx="22">
                  <c:v>1.7619599999999999E-2</c:v>
                </c:pt>
                <c:pt idx="23">
                  <c:v>1.8284100000000001E-2</c:v>
                </c:pt>
                <c:pt idx="24">
                  <c:v>1.9020200000000001E-2</c:v>
                </c:pt>
                <c:pt idx="25">
                  <c:v>1.9408000000000002E-2</c:v>
                </c:pt>
                <c:pt idx="26">
                  <c:v>1.7465700000000001E-2</c:v>
                </c:pt>
                <c:pt idx="27">
                  <c:v>1.7336899999999999E-2</c:v>
                </c:pt>
                <c:pt idx="28">
                  <c:v>1.67157E-2</c:v>
                </c:pt>
                <c:pt idx="29">
                  <c:v>1.6959399999999999E-2</c:v>
                </c:pt>
                <c:pt idx="30">
                  <c:v>1.5848399999999999E-2</c:v>
                </c:pt>
                <c:pt idx="31">
                  <c:v>1.51988E-2</c:v>
                </c:pt>
                <c:pt idx="32">
                  <c:v>1.53501E-2</c:v>
                </c:pt>
                <c:pt idx="33">
                  <c:v>1.6507899999999999E-2</c:v>
                </c:pt>
                <c:pt idx="34">
                  <c:v>1.6790099999999999E-2</c:v>
                </c:pt>
                <c:pt idx="35">
                  <c:v>1.69552E-2</c:v>
                </c:pt>
                <c:pt idx="36">
                  <c:v>1.7489899999999999E-2</c:v>
                </c:pt>
                <c:pt idx="37">
                  <c:v>1.7660599999999999E-2</c:v>
                </c:pt>
                <c:pt idx="38">
                  <c:v>2.0472400000000002E-2</c:v>
                </c:pt>
                <c:pt idx="39">
                  <c:v>1.9791900000000001E-2</c:v>
                </c:pt>
                <c:pt idx="40">
                  <c:v>2.0767000000000001E-2</c:v>
                </c:pt>
                <c:pt idx="41">
                  <c:v>2.0365999999999999E-2</c:v>
                </c:pt>
                <c:pt idx="42">
                  <c:v>2.1104100000000001E-2</c:v>
                </c:pt>
                <c:pt idx="43">
                  <c:v>2.0097299999999998E-2</c:v>
                </c:pt>
                <c:pt idx="44">
                  <c:v>2.0893599999999998E-2</c:v>
                </c:pt>
                <c:pt idx="45">
                  <c:v>1.96039E-2</c:v>
                </c:pt>
                <c:pt idx="46">
                  <c:v>2.0712499999999998E-2</c:v>
                </c:pt>
                <c:pt idx="47">
                  <c:v>2.0847500000000001E-2</c:v>
                </c:pt>
                <c:pt idx="48">
                  <c:v>1.8830199999999998E-2</c:v>
                </c:pt>
                <c:pt idx="49">
                  <c:v>1.7344999999999999E-2</c:v>
                </c:pt>
                <c:pt idx="50">
                  <c:v>1.6319500000000001E-2</c:v>
                </c:pt>
                <c:pt idx="51">
                  <c:v>1.73121E-2</c:v>
                </c:pt>
                <c:pt idx="52">
                  <c:v>1.6524799999999999E-2</c:v>
                </c:pt>
                <c:pt idx="53">
                  <c:v>1.7506600000000001E-2</c:v>
                </c:pt>
                <c:pt idx="54">
                  <c:v>1.75832E-2</c:v>
                </c:pt>
                <c:pt idx="55">
                  <c:v>1.8358900000000001E-2</c:v>
                </c:pt>
                <c:pt idx="56">
                  <c:v>1.6863400000000001E-2</c:v>
                </c:pt>
                <c:pt idx="57">
                  <c:v>1.69038E-2</c:v>
                </c:pt>
                <c:pt idx="58">
                  <c:v>1.5275499999999999E-2</c:v>
                </c:pt>
                <c:pt idx="59">
                  <c:v>1.5881599999999999E-2</c:v>
                </c:pt>
                <c:pt idx="60">
                  <c:v>1.6862499999999999E-2</c:v>
                </c:pt>
                <c:pt idx="61">
                  <c:v>1.7975499999999998E-2</c:v>
                </c:pt>
                <c:pt idx="62">
                  <c:v>1.6102399999999999E-2</c:v>
                </c:pt>
                <c:pt idx="63">
                  <c:v>9.1178000000000006E-3</c:v>
                </c:pt>
                <c:pt idx="64">
                  <c:v>9.3583E-3</c:v>
                </c:pt>
                <c:pt idx="65">
                  <c:v>9.3839000000000006E-3</c:v>
                </c:pt>
                <c:pt idx="66">
                  <c:v>1.1305600000000001E-2</c:v>
                </c:pt>
                <c:pt idx="67">
                  <c:v>1.34675E-2</c:v>
                </c:pt>
                <c:pt idx="68">
                  <c:v>1.4598699999999999E-2</c:v>
                </c:pt>
                <c:pt idx="69">
                  <c:v>1.35205E-2</c:v>
                </c:pt>
                <c:pt idx="70">
                  <c:v>1.35438E-2</c:v>
                </c:pt>
                <c:pt idx="71">
                  <c:v>1.46313E-2</c:v>
                </c:pt>
                <c:pt idx="72">
                  <c:v>1.5698E-2</c:v>
                </c:pt>
                <c:pt idx="73">
                  <c:v>1.5626399999999999E-2</c:v>
                </c:pt>
                <c:pt idx="74">
                  <c:v>2.0452000000000001E-2</c:v>
                </c:pt>
                <c:pt idx="75">
                  <c:v>3.1224499999999999E-2</c:v>
                </c:pt>
                <c:pt idx="76">
                  <c:v>3.5171399999999998E-2</c:v>
                </c:pt>
                <c:pt idx="77">
                  <c:v>3.8018200000000002E-2</c:v>
                </c:pt>
                <c:pt idx="78">
                  <c:v>3.86687E-2</c:v>
                </c:pt>
                <c:pt idx="79">
                  <c:v>3.8819800000000002E-2</c:v>
                </c:pt>
                <c:pt idx="80">
                  <c:v>3.9191400000000001E-2</c:v>
                </c:pt>
                <c:pt idx="81">
                  <c:v>4.3081300000000003E-2</c:v>
                </c:pt>
                <c:pt idx="82">
                  <c:v>4.8181500000000002E-2</c:v>
                </c:pt>
                <c:pt idx="83">
                  <c:v>5.0436099999999998E-2</c:v>
                </c:pt>
                <c:pt idx="84">
                  <c:v>5.2089999999999997E-2</c:v>
                </c:pt>
                <c:pt idx="85">
                  <c:v>5.4185700000000003E-2</c:v>
                </c:pt>
                <c:pt idx="86">
                  <c:v>5.36477E-2</c:v>
                </c:pt>
                <c:pt idx="87" formatCode="General">
                  <c:v>5.0298700000000002E-2</c:v>
                </c:pt>
                <c:pt idx="88" formatCode="General">
                  <c:v>4.8815400000000002E-2</c:v>
                </c:pt>
                <c:pt idx="89" formatCode="General">
                  <c:v>5.0354099999999999E-2</c:v>
                </c:pt>
                <c:pt idx="90" formatCode="General">
                  <c:v>4.7032999999999998E-2</c:v>
                </c:pt>
                <c:pt idx="91" formatCode="General">
                  <c:v>4.9340500000000002E-2</c:v>
                </c:pt>
                <c:pt idx="92" formatCode="General">
                  <c:v>5.20153E-2</c:v>
                </c:pt>
                <c:pt idx="93" formatCode="General">
                  <c:v>5.1030399999999997E-2</c:v>
                </c:pt>
                <c:pt idx="94" formatCode="General">
                  <c:v>4.7966000000000002E-2</c:v>
                </c:pt>
                <c:pt idx="95" formatCode="General">
                  <c:v>4.6200699999999997E-2</c:v>
                </c:pt>
                <c:pt idx="96" formatCode="General">
                  <c:v>4.6877700000000001E-2</c:v>
                </c:pt>
                <c:pt idx="97" formatCode="General">
                  <c:v>4.6549199999999999E-2</c:v>
                </c:pt>
                <c:pt idx="98" formatCode="General">
                  <c:v>4.6082600000000001E-2</c:v>
                </c:pt>
                <c:pt idx="99" formatCode="General">
                  <c:v>4.6791800000000001E-2</c:v>
                </c:pt>
                <c:pt idx="100" formatCode="General">
                  <c:v>4.6159600000000002E-2</c:v>
                </c:pt>
                <c:pt idx="101" formatCode="General">
                  <c:v>4.2999999999999997E-2</c:v>
                </c:pt>
                <c:pt idx="102" formatCode="General">
                  <c:v>4.2000000000000003E-2</c:v>
                </c:pt>
                <c:pt idx="103" formatCode="General">
                  <c:v>3.6999999999999998E-2</c:v>
                </c:pt>
                <c:pt idx="104" formatCode="General">
                  <c:v>3.5999999999999997E-2</c:v>
                </c:pt>
                <c:pt idx="105" formatCode="General">
                  <c:v>3.4000000000000002E-2</c:v>
                </c:pt>
                <c:pt idx="106" formatCode="General">
                  <c:v>3.2000000000000001E-2</c:v>
                </c:pt>
                <c:pt idx="107" formatCode="General">
                  <c:v>2.9000000000000001E-2</c:v>
                </c:pt>
                <c:pt idx="108" formatCode="General">
                  <c:v>3.0648999999999999E-2</c:v>
                </c:pt>
                <c:pt idx="109" formatCode="General">
                  <c:v>2.9288999999999999E-2</c:v>
                </c:pt>
                <c:pt idx="110" formatCode="General">
                  <c:v>2.9796E-2</c:v>
                </c:pt>
                <c:pt idx="111" formatCode="General">
                  <c:v>2.8851000000000002E-2</c:v>
                </c:pt>
                <c:pt idx="112" formatCode="General">
                  <c:v>2.6675000000000001E-2</c:v>
                </c:pt>
                <c:pt idx="113" formatCode="General">
                  <c:v>2.6304999999999999E-2</c:v>
                </c:pt>
                <c:pt idx="114" formatCode="General">
                  <c:v>2.6653E-2</c:v>
                </c:pt>
                <c:pt idx="115" formatCode="General">
                  <c:v>2.7310999999999998E-2</c:v>
                </c:pt>
                <c:pt idx="116" formatCode="General">
                  <c:v>2.6608E-2</c:v>
                </c:pt>
                <c:pt idx="117" formatCode="General">
                  <c:v>2.8244999999999999E-2</c:v>
                </c:pt>
                <c:pt idx="118" formatCode="General">
                  <c:v>2.8319E-2</c:v>
                </c:pt>
                <c:pt idx="119" formatCode="General">
                  <c:v>2.8641E-2</c:v>
                </c:pt>
                <c:pt idx="120" formatCode="General">
                  <c:v>2.6880999999999999E-2</c:v>
                </c:pt>
                <c:pt idx="121" formatCode="General">
                  <c:v>2.9187999999999999E-2</c:v>
                </c:pt>
                <c:pt idx="122" formatCode="General">
                  <c:v>2.7E-2</c:v>
                </c:pt>
                <c:pt idx="123" formatCode="General">
                  <c:v>2.5999999999999999E-2</c:v>
                </c:pt>
                <c:pt idx="124" formatCode="General">
                  <c:v>2.8000000000000001E-2</c:v>
                </c:pt>
                <c:pt idx="125" formatCode="General">
                  <c:v>2.8000000000000001E-2</c:v>
                </c:pt>
                <c:pt idx="126" formatCode="General">
                  <c:v>2.9000000000000001E-2</c:v>
                </c:pt>
                <c:pt idx="127" formatCode="General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 Reserve's Core PCE 2%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Sheet1!$A$2:$A$138</c:f>
              <c:numCache>
                <c:formatCode>General</c:formatCode>
                <c:ptCount val="137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</c:numCache>
            </c:numRef>
          </c:cat>
          <c:val>
            <c:numRef>
              <c:f>Sheet1!$C$2:$C$138</c:f>
              <c:numCache>
                <c:formatCode>General</c:formatCode>
                <c:ptCount val="13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  <c:max val="6.0000000000000012E-2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spPr>
        <a:noFill/>
        <a:ln w="92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Savings Growth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Percent Growth)</a:t>
            </a:r>
          </a:p>
        </c:rich>
      </c:tx>
      <c:layout>
        <c:manualLayout>
          <c:xMode val="edge"/>
          <c:yMode val="edge"/>
          <c:x val="0.32730560578661844"/>
          <c:y val="1.9920318725099601E-2"/>
        </c:manualLayout>
      </c:layout>
      <c:overlay val="0"/>
      <c:spPr>
        <a:noFill/>
        <a:ln w="2831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141048824593131E-2"/>
          <c:y val="0.16398304202952702"/>
          <c:w val="0.89873417721518989"/>
          <c:h val="0.75832773548325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Savings Growth</c:v>
                </c:pt>
              </c:strCache>
            </c:strRef>
          </c:tx>
          <c:spPr>
            <a:solidFill>
              <a:srgbClr val="0000FF"/>
            </a:solidFill>
            <a:ln w="14155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3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E81-4C5E-A230-FFF9037D932B}"/>
              </c:ext>
            </c:extLst>
          </c:dPt>
          <c:dPt>
            <c:idx val="16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E81-4C5E-A230-FFF9037D932B}"/>
              </c:ext>
            </c:extLst>
          </c:dPt>
          <c:dPt>
            <c:idx val="17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3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AE81-4C5E-A230-FFF9037D932B}"/>
              </c:ext>
            </c:extLst>
          </c:dPt>
          <c:dPt>
            <c:idx val="18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E81-4C5E-A230-FFF9037D932B}"/>
              </c:ext>
            </c:extLst>
          </c:dPt>
          <c:dPt>
            <c:idx val="19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E81-4C5E-A230-FFF9037D932B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E81-4C5E-A230-FFF9037D932B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E81-4C5E-A230-FFF9037D932B}"/>
              </c:ext>
            </c:extLst>
          </c:dPt>
          <c:dPt>
            <c:idx val="22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E81-4C5E-A230-FFF9037D932B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0000FF" mc:Ignorable="a14" a14:legacySpreadsheetColorIndex="12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E81-4C5E-A230-FFF9037D932B}"/>
              </c:ext>
            </c:extLst>
          </c:dPt>
          <c:dPt>
            <c:idx val="24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0000FF" mc:Ignorable="a14" a14:legacySpreadsheetColorIndex="12"/>
              </a:solid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E81-4C5E-A230-FFF9037D932B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0000FF" mc:Ignorable="a14" a14:legacySpreadsheetColorIndex="12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E81-4C5E-A230-FFF9037D932B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rgbClr val="0000FF"/>
                </a:fgClr>
                <a:bgClr>
                  <a:schemeClr val="bg1"/>
                </a:bgClr>
              </a:pattFill>
              <a:ln w="141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27-49F1-AD48-78719F3FEEFE}"/>
              </c:ext>
            </c:extLst>
          </c:dPt>
          <c:dLbls>
            <c:dLbl>
              <c:idx val="21"/>
              <c:numFmt formatCode="0.0" sourceLinked="0"/>
              <c:spPr>
                <a:noFill/>
                <a:ln w="28310">
                  <a:noFill/>
                </a:ln>
              </c:spPr>
              <c:txPr>
                <a:bodyPr/>
                <a:lstStyle/>
                <a:p>
                  <a:pPr>
                    <a:defRPr sz="975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81-4C5E-A230-FFF9037D932B}"/>
                </c:ext>
              </c:extLst>
            </c:dLbl>
            <c:numFmt formatCode="0.0" sourceLinked="0"/>
            <c:spPr>
              <a:noFill/>
              <a:ln w="28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89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6.2</c:v>
                </c:pt>
                <c:pt idx="1">
                  <c:v>15</c:v>
                </c:pt>
                <c:pt idx="2">
                  <c:v>11.3</c:v>
                </c:pt>
                <c:pt idx="3">
                  <c:v>8.4</c:v>
                </c:pt>
                <c:pt idx="4">
                  <c:v>5</c:v>
                </c:pt>
                <c:pt idx="5">
                  <c:v>3</c:v>
                </c:pt>
                <c:pt idx="6">
                  <c:v>4.0999999999999996</c:v>
                </c:pt>
                <c:pt idx="7">
                  <c:v>4.8</c:v>
                </c:pt>
                <c:pt idx="8">
                  <c:v>6.9</c:v>
                </c:pt>
                <c:pt idx="9">
                  <c:v>10.6</c:v>
                </c:pt>
                <c:pt idx="10">
                  <c:v>4.4000000000000004</c:v>
                </c:pt>
                <c:pt idx="11">
                  <c:v>5.2</c:v>
                </c:pt>
                <c:pt idx="12">
                  <c:v>6.1</c:v>
                </c:pt>
                <c:pt idx="13">
                  <c:v>3.6</c:v>
                </c:pt>
                <c:pt idx="14">
                  <c:v>4.4000000000000004</c:v>
                </c:pt>
                <c:pt idx="15">
                  <c:v>6.9</c:v>
                </c:pt>
                <c:pt idx="16">
                  <c:v>7.7</c:v>
                </c:pt>
                <c:pt idx="17">
                  <c:v>6.7</c:v>
                </c:pt>
                <c:pt idx="18">
                  <c:v>6</c:v>
                </c:pt>
                <c:pt idx="19">
                  <c:v>8.1</c:v>
                </c:pt>
                <c:pt idx="20">
                  <c:v>20.3</c:v>
                </c:pt>
                <c:pt idx="21">
                  <c:v>12.6</c:v>
                </c:pt>
                <c:pt idx="22">
                  <c:v>3.3</c:v>
                </c:pt>
                <c:pt idx="23">
                  <c:v>1.6</c:v>
                </c:pt>
                <c:pt idx="24">
                  <c:v>4.7</c:v>
                </c:pt>
                <c:pt idx="25">
                  <c:v>5</c:v>
                </c:pt>
                <c:pt idx="2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81-4C5E-A230-FFF9037D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927449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6.6% Long Run Average</c:v>
                </c:pt>
              </c:strCache>
            </c:strRef>
          </c:tx>
          <c:spPr>
            <a:ln w="424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E81-4C5E-A230-FFF9037D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274496"/>
        <c:axId val="1"/>
      </c:lineChart>
      <c:catAx>
        <c:axId val="2192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53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19274496"/>
        <c:crosses val="autoZero"/>
        <c:crossBetween val="between"/>
      </c:valAx>
      <c:spPr>
        <a:noFill/>
        <a:ln w="28310">
          <a:noFill/>
        </a:ln>
      </c:spPr>
    </c:plotArea>
    <c:legend>
      <c:legendPos val="r"/>
      <c:layout>
        <c:manualLayout>
          <c:xMode val="edge"/>
          <c:yMode val="edge"/>
          <c:x val="0.38122555276014725"/>
          <c:y val="0.18978502193426081"/>
          <c:w val="0.20930994583019144"/>
          <c:h val="0.12661765056029434"/>
        </c:manualLayout>
      </c:layout>
      <c:overlay val="0"/>
      <c:spPr>
        <a:solidFill>
          <a:schemeClr val="bg1"/>
        </a:solidFill>
        <a:ln w="3539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2464">
      <a:solidFill>
        <a:schemeClr val="tx1"/>
      </a:solidFill>
      <a:prstDash val="solid"/>
    </a:ln>
  </c:spPr>
  <c:txPr>
    <a:bodyPr/>
    <a:lstStyle/>
    <a:p>
      <a:pPr>
        <a:defRPr sz="11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Savings Rate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[3-month moving average (Personal Savings/DPI)] </a:t>
            </a:r>
          </a:p>
        </c:rich>
      </c:tx>
      <c:layout>
        <c:manualLayout>
          <c:xMode val="edge"/>
          <c:yMode val="edge"/>
          <c:x val="0.24960205064295021"/>
          <c:y val="1.2275973092082729E-2"/>
        </c:manualLayout>
      </c:layout>
      <c:overlay val="0"/>
      <c:spPr>
        <a:noFill/>
        <a:ln w="242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8747433264892E-2"/>
          <c:y val="0.15527174147863804"/>
          <c:w val="0.84804928131416835"/>
          <c:h val="0.773149324873462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Rate (LHS)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148">
              <a:solidFill>
                <a:schemeClr val="accent1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Sheet1!$B$2:$B$314</c:f>
              <c:numCache>
                <c:formatCode>General</c:formatCode>
                <c:ptCount val="313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4.5</c:v>
                </c:pt>
                <c:pt idx="9">
                  <c:v>4.4000000000000004</c:v>
                </c:pt>
                <c:pt idx="10">
                  <c:v>4.2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4.7</c:v>
                </c:pt>
                <c:pt idx="15">
                  <c:v>4.8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5.4</c:v>
                </c:pt>
                <c:pt idx="20">
                  <c:v>6.3</c:v>
                </c:pt>
                <c:pt idx="21">
                  <c:v>5.4</c:v>
                </c:pt>
                <c:pt idx="22">
                  <c:v>4.4000000000000004</c:v>
                </c:pt>
                <c:pt idx="23">
                  <c:v>3.3</c:v>
                </c:pt>
                <c:pt idx="24">
                  <c:v>4.2</c:v>
                </c:pt>
                <c:pt idx="25">
                  <c:v>4.9000000000000004</c:v>
                </c:pt>
                <c:pt idx="26">
                  <c:v>5.5</c:v>
                </c:pt>
                <c:pt idx="27">
                  <c:v>5.4</c:v>
                </c:pt>
                <c:pt idx="28">
                  <c:v>5.7</c:v>
                </c:pt>
                <c:pt idx="29">
                  <c:v>5.9</c:v>
                </c:pt>
                <c:pt idx="30">
                  <c:v>5.8</c:v>
                </c:pt>
                <c:pt idx="31">
                  <c:v>5.5</c:v>
                </c:pt>
                <c:pt idx="32">
                  <c:v>5.4</c:v>
                </c:pt>
                <c:pt idx="33">
                  <c:v>5.5</c:v>
                </c:pt>
                <c:pt idx="34">
                  <c:v>5.7</c:v>
                </c:pt>
                <c:pt idx="35">
                  <c:v>5.5</c:v>
                </c:pt>
                <c:pt idx="36">
                  <c:v>5.4</c:v>
                </c:pt>
                <c:pt idx="37">
                  <c:v>5.3</c:v>
                </c:pt>
                <c:pt idx="38">
                  <c:v>5.0999999999999996</c:v>
                </c:pt>
                <c:pt idx="39">
                  <c:v>5</c:v>
                </c:pt>
                <c:pt idx="40">
                  <c:v>5.0999999999999996</c:v>
                </c:pt>
                <c:pt idx="41">
                  <c:v>5.0999999999999996</c:v>
                </c:pt>
                <c:pt idx="42">
                  <c:v>5.4</c:v>
                </c:pt>
                <c:pt idx="43">
                  <c:v>5.6</c:v>
                </c:pt>
                <c:pt idx="44">
                  <c:v>5.5</c:v>
                </c:pt>
                <c:pt idx="45">
                  <c:v>5.2</c:v>
                </c:pt>
                <c:pt idx="46">
                  <c:v>5</c:v>
                </c:pt>
                <c:pt idx="47">
                  <c:v>5</c:v>
                </c:pt>
                <c:pt idx="48">
                  <c:v>4.9000000000000004</c:v>
                </c:pt>
                <c:pt idx="49">
                  <c:v>4.7</c:v>
                </c:pt>
                <c:pt idx="50">
                  <c:v>4.5999999999999996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4.5</c:v>
                </c:pt>
                <c:pt idx="57">
                  <c:v>4.2</c:v>
                </c:pt>
                <c:pt idx="58">
                  <c:v>3.8</c:v>
                </c:pt>
                <c:pt idx="59">
                  <c:v>4.5</c:v>
                </c:pt>
                <c:pt idx="60">
                  <c:v>4.0999999999999996</c:v>
                </c:pt>
                <c:pt idx="61">
                  <c:v>3.7</c:v>
                </c:pt>
                <c:pt idx="62">
                  <c:v>2.5</c:v>
                </c:pt>
                <c:pt idx="63">
                  <c:v>2.2999999999999998</c:v>
                </c:pt>
                <c:pt idx="64">
                  <c:v>2.4</c:v>
                </c:pt>
                <c:pt idx="65">
                  <c:v>2.2000000000000002</c:v>
                </c:pt>
                <c:pt idx="66">
                  <c:v>2</c:v>
                </c:pt>
                <c:pt idx="67">
                  <c:v>1.8</c:v>
                </c:pt>
                <c:pt idx="68">
                  <c:v>1.8</c:v>
                </c:pt>
                <c:pt idx="69">
                  <c:v>2.1</c:v>
                </c:pt>
                <c:pt idx="70">
                  <c:v>2.2999999999999998</c:v>
                </c:pt>
                <c:pt idx="71">
                  <c:v>2.5</c:v>
                </c:pt>
                <c:pt idx="72">
                  <c:v>2.7</c:v>
                </c:pt>
                <c:pt idx="73">
                  <c:v>2.9</c:v>
                </c:pt>
                <c:pt idx="74">
                  <c:v>3.2</c:v>
                </c:pt>
                <c:pt idx="75">
                  <c:v>3.2</c:v>
                </c:pt>
                <c:pt idx="76">
                  <c:v>3.1</c:v>
                </c:pt>
                <c:pt idx="77">
                  <c:v>3</c:v>
                </c:pt>
                <c:pt idx="78">
                  <c:v>2.7</c:v>
                </c:pt>
                <c:pt idx="79">
                  <c:v>2.6</c:v>
                </c:pt>
                <c:pt idx="80">
                  <c:v>2.4</c:v>
                </c:pt>
                <c:pt idx="81">
                  <c:v>2.4</c:v>
                </c:pt>
                <c:pt idx="82">
                  <c:v>2.5</c:v>
                </c:pt>
                <c:pt idx="83">
                  <c:v>2.6</c:v>
                </c:pt>
                <c:pt idx="84">
                  <c:v>2.6</c:v>
                </c:pt>
                <c:pt idx="85">
                  <c:v>2.6</c:v>
                </c:pt>
                <c:pt idx="86">
                  <c:v>2.7</c:v>
                </c:pt>
                <c:pt idx="87">
                  <c:v>2.9</c:v>
                </c:pt>
                <c:pt idx="88">
                  <c:v>2.9</c:v>
                </c:pt>
                <c:pt idx="89">
                  <c:v>2.8</c:v>
                </c:pt>
                <c:pt idx="90">
                  <c:v>2.7</c:v>
                </c:pt>
                <c:pt idx="91">
                  <c:v>2.5</c:v>
                </c:pt>
                <c:pt idx="92">
                  <c:v>2.4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2.2999999999999998</c:v>
                </c:pt>
                <c:pt idx="97">
                  <c:v>2.7</c:v>
                </c:pt>
                <c:pt idx="98">
                  <c:v>2.8</c:v>
                </c:pt>
                <c:pt idx="99">
                  <c:v>2.8</c:v>
                </c:pt>
                <c:pt idx="100">
                  <c:v>4</c:v>
                </c:pt>
                <c:pt idx="101">
                  <c:v>4.5999999999999996</c:v>
                </c:pt>
                <c:pt idx="102">
                  <c:v>5</c:v>
                </c:pt>
                <c:pt idx="103">
                  <c:v>3.8</c:v>
                </c:pt>
                <c:pt idx="104">
                  <c:v>3.5</c:v>
                </c:pt>
                <c:pt idx="105">
                  <c:v>4</c:v>
                </c:pt>
                <c:pt idx="106">
                  <c:v>4.9000000000000004</c:v>
                </c:pt>
                <c:pt idx="107">
                  <c:v>5.6</c:v>
                </c:pt>
                <c:pt idx="108">
                  <c:v>5.9</c:v>
                </c:pt>
                <c:pt idx="109">
                  <c:v>5.7</c:v>
                </c:pt>
                <c:pt idx="110">
                  <c:v>5.7</c:v>
                </c:pt>
                <c:pt idx="111">
                  <c:v>5.9</c:v>
                </c:pt>
                <c:pt idx="112">
                  <c:v>6.7</c:v>
                </c:pt>
                <c:pt idx="113">
                  <c:v>6.8</c:v>
                </c:pt>
                <c:pt idx="114">
                  <c:v>6.4</c:v>
                </c:pt>
                <c:pt idx="115">
                  <c:v>5.3</c:v>
                </c:pt>
                <c:pt idx="116">
                  <c:v>5.0999999999999996</c:v>
                </c:pt>
                <c:pt idx="117">
                  <c:v>5</c:v>
                </c:pt>
                <c:pt idx="118">
                  <c:v>5.4</c:v>
                </c:pt>
                <c:pt idx="119">
                  <c:v>5.3</c:v>
                </c:pt>
                <c:pt idx="120">
                  <c:v>5.5</c:v>
                </c:pt>
                <c:pt idx="121">
                  <c:v>5.4</c:v>
                </c:pt>
                <c:pt idx="122">
                  <c:v>5.4</c:v>
                </c:pt>
                <c:pt idx="123">
                  <c:v>5.5</c:v>
                </c:pt>
                <c:pt idx="124">
                  <c:v>5.9</c:v>
                </c:pt>
                <c:pt idx="125">
                  <c:v>6.2</c:v>
                </c:pt>
                <c:pt idx="126">
                  <c:v>6.2</c:v>
                </c:pt>
                <c:pt idx="127">
                  <c:v>6.2</c:v>
                </c:pt>
                <c:pt idx="128">
                  <c:v>6.1</c:v>
                </c:pt>
                <c:pt idx="129">
                  <c:v>6.1</c:v>
                </c:pt>
                <c:pt idx="130">
                  <c:v>5.9</c:v>
                </c:pt>
                <c:pt idx="131">
                  <c:v>6</c:v>
                </c:pt>
                <c:pt idx="132">
                  <c:v>6.2</c:v>
                </c:pt>
                <c:pt idx="133">
                  <c:v>6.6</c:v>
                </c:pt>
                <c:pt idx="134">
                  <c:v>6.6</c:v>
                </c:pt>
                <c:pt idx="135">
                  <c:v>6.5</c:v>
                </c:pt>
                <c:pt idx="136">
                  <c:v>6.3</c:v>
                </c:pt>
                <c:pt idx="137">
                  <c:v>6.4</c:v>
                </c:pt>
                <c:pt idx="138">
                  <c:v>6.5</c:v>
                </c:pt>
                <c:pt idx="139">
                  <c:v>6.6</c:v>
                </c:pt>
                <c:pt idx="140">
                  <c:v>6.6</c:v>
                </c:pt>
                <c:pt idx="141">
                  <c:v>6.5</c:v>
                </c:pt>
                <c:pt idx="142">
                  <c:v>6.4</c:v>
                </c:pt>
                <c:pt idx="143">
                  <c:v>6.6</c:v>
                </c:pt>
                <c:pt idx="144">
                  <c:v>7</c:v>
                </c:pt>
                <c:pt idx="145">
                  <c:v>7.3</c:v>
                </c:pt>
                <c:pt idx="146">
                  <c:v>7.4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7.6</c:v>
                </c:pt>
                <c:pt idx="151">
                  <c:v>7.2</c:v>
                </c:pt>
                <c:pt idx="152">
                  <c:v>7</c:v>
                </c:pt>
                <c:pt idx="153">
                  <c:v>7.2</c:v>
                </c:pt>
                <c:pt idx="154">
                  <c:v>7.9</c:v>
                </c:pt>
                <c:pt idx="155">
                  <c:v>9.1</c:v>
                </c:pt>
                <c:pt idx="156">
                  <c:v>8.1999999999999993</c:v>
                </c:pt>
                <c:pt idx="157">
                  <c:v>6.8</c:v>
                </c:pt>
                <c:pt idx="158">
                  <c:v>4.8</c:v>
                </c:pt>
                <c:pt idx="159">
                  <c:v>4.9000000000000004</c:v>
                </c:pt>
                <c:pt idx="160">
                  <c:v>5.0999999999999996</c:v>
                </c:pt>
                <c:pt idx="161">
                  <c:v>5.3</c:v>
                </c:pt>
                <c:pt idx="162">
                  <c:v>5.3</c:v>
                </c:pt>
                <c:pt idx="163">
                  <c:v>5.3</c:v>
                </c:pt>
                <c:pt idx="164">
                  <c:v>5.2</c:v>
                </c:pt>
                <c:pt idx="165">
                  <c:v>5.0999999999999996</c:v>
                </c:pt>
                <c:pt idx="166">
                  <c:v>4.8</c:v>
                </c:pt>
                <c:pt idx="167">
                  <c:v>4.5999999999999996</c:v>
                </c:pt>
                <c:pt idx="168">
                  <c:v>4.7</c:v>
                </c:pt>
                <c:pt idx="169">
                  <c:v>5</c:v>
                </c:pt>
                <c:pt idx="170">
                  <c:v>5.2</c:v>
                </c:pt>
                <c:pt idx="171">
                  <c:v>5.3</c:v>
                </c:pt>
                <c:pt idx="172">
                  <c:v>5.4</c:v>
                </c:pt>
                <c:pt idx="173">
                  <c:v>5.5</c:v>
                </c:pt>
                <c:pt idx="174">
                  <c:v>5.6</c:v>
                </c:pt>
                <c:pt idx="175">
                  <c:v>5.5</c:v>
                </c:pt>
                <c:pt idx="176">
                  <c:v>5.4</c:v>
                </c:pt>
                <c:pt idx="177">
                  <c:v>5.4</c:v>
                </c:pt>
                <c:pt idx="178">
                  <c:v>5.5</c:v>
                </c:pt>
                <c:pt idx="179">
                  <c:v>5.7</c:v>
                </c:pt>
                <c:pt idx="180">
                  <c:v>6</c:v>
                </c:pt>
                <c:pt idx="181">
                  <c:v>6.2</c:v>
                </c:pt>
                <c:pt idx="182">
                  <c:v>6.2</c:v>
                </c:pt>
                <c:pt idx="183">
                  <c:v>6.1</c:v>
                </c:pt>
                <c:pt idx="184">
                  <c:v>5.9</c:v>
                </c:pt>
                <c:pt idx="185">
                  <c:v>5.8</c:v>
                </c:pt>
                <c:pt idx="186">
                  <c:v>5.7</c:v>
                </c:pt>
                <c:pt idx="187">
                  <c:v>5.6</c:v>
                </c:pt>
                <c:pt idx="188">
                  <c:v>5.7</c:v>
                </c:pt>
                <c:pt idx="189">
                  <c:v>5.7</c:v>
                </c:pt>
                <c:pt idx="190">
                  <c:v>5.7</c:v>
                </c:pt>
                <c:pt idx="191">
                  <c:v>5.7</c:v>
                </c:pt>
                <c:pt idx="192">
                  <c:v>5.8</c:v>
                </c:pt>
                <c:pt idx="193">
                  <c:v>5.8</c:v>
                </c:pt>
                <c:pt idx="194">
                  <c:v>5.9</c:v>
                </c:pt>
                <c:pt idx="195">
                  <c:v>5.7</c:v>
                </c:pt>
                <c:pt idx="196">
                  <c:v>5.6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5.3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5.5</c:v>
                </c:pt>
                <c:pt idx="207">
                  <c:v>5.6</c:v>
                </c:pt>
                <c:pt idx="208">
                  <c:v>5.9</c:v>
                </c:pt>
                <c:pt idx="209">
                  <c:v>6</c:v>
                </c:pt>
                <c:pt idx="210">
                  <c:v>6.1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5.8</c:v>
                </c:pt>
                <c:pt idx="215">
                  <c:v>5.5</c:v>
                </c:pt>
                <c:pt idx="216">
                  <c:v>5.4</c:v>
                </c:pt>
                <c:pt idx="217">
                  <c:v>5.5</c:v>
                </c:pt>
                <c:pt idx="218">
                  <c:v>5.8</c:v>
                </c:pt>
                <c:pt idx="219">
                  <c:v>5.9</c:v>
                </c:pt>
                <c:pt idx="220">
                  <c:v>6</c:v>
                </c:pt>
                <c:pt idx="221">
                  <c:v>6.1</c:v>
                </c:pt>
                <c:pt idx="222">
                  <c:v>6.3</c:v>
                </c:pt>
                <c:pt idx="223">
                  <c:v>6.5</c:v>
                </c:pt>
                <c:pt idx="224">
                  <c:v>6.6</c:v>
                </c:pt>
                <c:pt idx="225">
                  <c:v>6.7</c:v>
                </c:pt>
                <c:pt idx="226">
                  <c:v>6.7</c:v>
                </c:pt>
                <c:pt idx="227">
                  <c:v>7.2</c:v>
                </c:pt>
                <c:pt idx="228">
                  <c:v>7.7</c:v>
                </c:pt>
                <c:pt idx="229">
                  <c:v>8.4</c:v>
                </c:pt>
                <c:pt idx="230">
                  <c:v>8.1999999999999993</c:v>
                </c:pt>
                <c:pt idx="231">
                  <c:v>8</c:v>
                </c:pt>
                <c:pt idx="232">
                  <c:v>7.6</c:v>
                </c:pt>
                <c:pt idx="233">
                  <c:v>7.4</c:v>
                </c:pt>
                <c:pt idx="234">
                  <c:v>7.1</c:v>
                </c:pt>
                <c:pt idx="235">
                  <c:v>7</c:v>
                </c:pt>
                <c:pt idx="236">
                  <c:v>7</c:v>
                </c:pt>
                <c:pt idx="237">
                  <c:v>7.2</c:v>
                </c:pt>
                <c:pt idx="238">
                  <c:v>7.2</c:v>
                </c:pt>
                <c:pt idx="239">
                  <c:v>6.9</c:v>
                </c:pt>
                <c:pt idx="240">
                  <c:v>6.9</c:v>
                </c:pt>
                <c:pt idx="241">
                  <c:v>7.1</c:v>
                </c:pt>
                <c:pt idx="242">
                  <c:v>9.1</c:v>
                </c:pt>
                <c:pt idx="243">
                  <c:v>17.399999999999999</c:v>
                </c:pt>
                <c:pt idx="244">
                  <c:v>22.4</c:v>
                </c:pt>
                <c:pt idx="245">
                  <c:v>24.4</c:v>
                </c:pt>
                <c:pt idx="246">
                  <c:v>19.7</c:v>
                </c:pt>
                <c:pt idx="247">
                  <c:v>16.8</c:v>
                </c:pt>
                <c:pt idx="248">
                  <c:v>15</c:v>
                </c:pt>
                <c:pt idx="249">
                  <c:v>13.3</c:v>
                </c:pt>
                <c:pt idx="250">
                  <c:v>12.7</c:v>
                </c:pt>
                <c:pt idx="251">
                  <c:v>12.3</c:v>
                </c:pt>
                <c:pt idx="252">
                  <c:v>14.5</c:v>
                </c:pt>
                <c:pt idx="253">
                  <c:v>14.7</c:v>
                </c:pt>
                <c:pt idx="254">
                  <c:v>19.399999999999999</c:v>
                </c:pt>
                <c:pt idx="255">
                  <c:v>17.100000000000001</c:v>
                </c:pt>
                <c:pt idx="256">
                  <c:v>16.100000000000001</c:v>
                </c:pt>
                <c:pt idx="257">
                  <c:v>10.3</c:v>
                </c:pt>
                <c:pt idx="258">
                  <c:v>9.3000000000000007</c:v>
                </c:pt>
                <c:pt idx="259">
                  <c:v>8.9</c:v>
                </c:pt>
                <c:pt idx="260">
                  <c:v>8.4</c:v>
                </c:pt>
                <c:pt idx="261">
                  <c:v>7.5</c:v>
                </c:pt>
                <c:pt idx="262">
                  <c:v>6.7</c:v>
                </c:pt>
                <c:pt idx="263">
                  <c:v>6.3</c:v>
                </c:pt>
                <c:pt idx="264">
                  <c:v>5.5</c:v>
                </c:pt>
                <c:pt idx="265">
                  <c:v>4.8</c:v>
                </c:pt>
                <c:pt idx="266">
                  <c:v>3.9</c:v>
                </c:pt>
                <c:pt idx="267">
                  <c:v>3.5</c:v>
                </c:pt>
                <c:pt idx="268">
                  <c:v>3.2</c:v>
                </c:pt>
                <c:pt idx="269">
                  <c:v>3</c:v>
                </c:pt>
                <c:pt idx="270">
                  <c:v>3.1</c:v>
                </c:pt>
                <c:pt idx="271">
                  <c:v>3.1</c:v>
                </c:pt>
                <c:pt idx="272">
                  <c:v>3.2</c:v>
                </c:pt>
                <c:pt idx="273">
                  <c:v>3.1</c:v>
                </c:pt>
                <c:pt idx="274">
                  <c:v>3.1</c:v>
                </c:pt>
                <c:pt idx="275">
                  <c:v>3.2</c:v>
                </c:pt>
                <c:pt idx="276">
                  <c:v>3.8</c:v>
                </c:pt>
                <c:pt idx="277">
                  <c:v>4.2</c:v>
                </c:pt>
                <c:pt idx="278">
                  <c:v>4.7</c:v>
                </c:pt>
                <c:pt idx="279">
                  <c:v>5</c:v>
                </c:pt>
                <c:pt idx="280">
                  <c:v>5.2</c:v>
                </c:pt>
                <c:pt idx="281">
                  <c:v>5.0999999999999996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4.5999999999999996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5.9</c:v>
                </c:pt>
                <c:pt idx="289">
                  <c:v>6</c:v>
                </c:pt>
                <c:pt idx="290">
                  <c:v>6.1</c:v>
                </c:pt>
                <c:pt idx="291">
                  <c:v>5.9</c:v>
                </c:pt>
                <c:pt idx="292">
                  <c:v>5.8</c:v>
                </c:pt>
                <c:pt idx="293">
                  <c:v>5.8</c:v>
                </c:pt>
                <c:pt idx="294">
                  <c:v>5.6</c:v>
                </c:pt>
                <c:pt idx="295">
                  <c:v>5.4</c:v>
                </c:pt>
                <c:pt idx="296">
                  <c:v>5.0999999999999996</c:v>
                </c:pt>
                <c:pt idx="297">
                  <c:v>5</c:v>
                </c:pt>
                <c:pt idx="298">
                  <c:v>4.9000000000000004</c:v>
                </c:pt>
                <c:pt idx="299">
                  <c:v>4.7</c:v>
                </c:pt>
                <c:pt idx="300">
                  <c:v>4.8</c:v>
                </c:pt>
                <c:pt idx="301">
                  <c:v>4.9000000000000004</c:v>
                </c:pt>
                <c:pt idx="302">
                  <c:v>5.0999999999999996</c:v>
                </c:pt>
                <c:pt idx="303">
                  <c:v>5.3</c:v>
                </c:pt>
                <c:pt idx="304">
                  <c:v>5.2</c:v>
                </c:pt>
                <c:pt idx="305">
                  <c:v>5</c:v>
                </c:pt>
                <c:pt idx="306">
                  <c:v>4.5999999999999996</c:v>
                </c:pt>
                <c:pt idx="307">
                  <c:v>4.3</c:v>
                </c:pt>
                <c:pt idx="308">
                  <c:v>4.0999999999999996</c:v>
                </c:pt>
                <c:pt idx="309">
                  <c:v>3.9</c:v>
                </c:pt>
                <c:pt idx="31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8-4244-A15C-37F9A86DB6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2148">
              <a:solidFill>
                <a:schemeClr val="bg2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Sheet1!$C$2:$C$314</c:f>
              <c:numCache>
                <c:formatCode>General</c:formatCode>
                <c:ptCount val="313"/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23024"/>
        <c:axId val="1"/>
      </c:areaChart>
      <c:lineChart>
        <c:grouping val="standard"/>
        <c:varyColors val="0"/>
        <c:ser>
          <c:idx val="2"/>
          <c:order val="3"/>
          <c:tx>
            <c:strRef>
              <c:f>Sheet1!$D$1</c:f>
              <c:strCache>
                <c:ptCount val="1"/>
                <c:pt idx="0">
                  <c:v>6% Long Run Savings Rate</c:v>
                </c:pt>
              </c:strCache>
            </c:strRef>
          </c:tx>
          <c:spPr>
            <a:ln w="12148">
              <a:solidFill>
                <a:srgbClr val="FAE07E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Sheet1!$D$2:$D$314</c:f>
              <c:numCache>
                <c:formatCode>General</c:formatCode>
                <c:ptCount val="31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3024"/>
        <c:axId val="1"/>
      </c:lineChart>
      <c:lineChart>
        <c:grouping val="standar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68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At val="-2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majorGridlines>
          <c:spPr>
            <a:ln w="12148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226823024"/>
        <c:crosses val="autoZero"/>
        <c:crossBetween val="midCat"/>
        <c:majorUnit val="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2"/>
      </c:valAx>
      <c:spPr>
        <a:noFill/>
        <a:ln w="24294">
          <a:solidFill>
            <a:srgbClr val="292934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5672097164787852"/>
          <c:y val="0.15984443105985638"/>
          <c:w val="0.27709357120602729"/>
          <c:h val="0.17541014516042638"/>
        </c:manualLayout>
      </c:layout>
      <c:overlay val="0"/>
      <c:spPr>
        <a:solidFill>
          <a:srgbClr val="FFFFFF"/>
        </a:solidFill>
        <a:ln w="303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6442">
      <a:solidFill>
        <a:srgbClr val="292934"/>
      </a:solidFill>
      <a:prstDash val="solid"/>
    </a:ln>
  </c:spPr>
  <c:txPr>
    <a:bodyPr/>
    <a:lstStyle/>
    <a:p>
      <a:pPr>
        <a:defRPr sz="17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Savings Rate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[3-month moving average (Personal Savings/DPI)] </a:t>
            </a:r>
          </a:p>
        </c:rich>
      </c:tx>
      <c:layout>
        <c:manualLayout>
          <c:xMode val="edge"/>
          <c:yMode val="edge"/>
          <c:x val="0.24960205064295021"/>
          <c:y val="1.2275973092082729E-2"/>
        </c:manualLayout>
      </c:layout>
      <c:overlay val="0"/>
      <c:spPr>
        <a:noFill/>
        <a:ln w="242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8747433264892E-2"/>
          <c:y val="0.15527174147863804"/>
          <c:w val="0.84804928131416835"/>
          <c:h val="0.773149324873462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Rate (LHS)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148">
              <a:solidFill>
                <a:schemeClr val="accent1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Sheet1!$B$2:$B$314</c:f>
              <c:numCache>
                <c:formatCode>General</c:formatCode>
                <c:ptCount val="313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4.5</c:v>
                </c:pt>
                <c:pt idx="9">
                  <c:v>4.4000000000000004</c:v>
                </c:pt>
                <c:pt idx="10">
                  <c:v>4.2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4.7</c:v>
                </c:pt>
                <c:pt idx="15">
                  <c:v>4.8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5.4</c:v>
                </c:pt>
                <c:pt idx="20">
                  <c:v>6.3</c:v>
                </c:pt>
                <c:pt idx="21">
                  <c:v>5.4</c:v>
                </c:pt>
                <c:pt idx="22">
                  <c:v>4.4000000000000004</c:v>
                </c:pt>
                <c:pt idx="23">
                  <c:v>3.3</c:v>
                </c:pt>
                <c:pt idx="24">
                  <c:v>4.2</c:v>
                </c:pt>
                <c:pt idx="25">
                  <c:v>4.9000000000000004</c:v>
                </c:pt>
                <c:pt idx="26">
                  <c:v>5.5</c:v>
                </c:pt>
                <c:pt idx="27">
                  <c:v>5.4</c:v>
                </c:pt>
                <c:pt idx="28">
                  <c:v>5.7</c:v>
                </c:pt>
                <c:pt idx="29">
                  <c:v>5.9</c:v>
                </c:pt>
                <c:pt idx="30">
                  <c:v>5.8</c:v>
                </c:pt>
                <c:pt idx="31">
                  <c:v>5.5</c:v>
                </c:pt>
                <c:pt idx="32">
                  <c:v>5.4</c:v>
                </c:pt>
                <c:pt idx="33">
                  <c:v>5.5</c:v>
                </c:pt>
                <c:pt idx="34">
                  <c:v>5.7</c:v>
                </c:pt>
                <c:pt idx="35">
                  <c:v>5.5</c:v>
                </c:pt>
                <c:pt idx="36">
                  <c:v>5.4</c:v>
                </c:pt>
                <c:pt idx="37">
                  <c:v>5.3</c:v>
                </c:pt>
                <c:pt idx="38">
                  <c:v>5.0999999999999996</c:v>
                </c:pt>
                <c:pt idx="39">
                  <c:v>5</c:v>
                </c:pt>
                <c:pt idx="40">
                  <c:v>5.0999999999999996</c:v>
                </c:pt>
                <c:pt idx="41">
                  <c:v>5.0999999999999996</c:v>
                </c:pt>
                <c:pt idx="42">
                  <c:v>5.4</c:v>
                </c:pt>
                <c:pt idx="43">
                  <c:v>5.6</c:v>
                </c:pt>
                <c:pt idx="44">
                  <c:v>5.5</c:v>
                </c:pt>
                <c:pt idx="45">
                  <c:v>5.2</c:v>
                </c:pt>
                <c:pt idx="46">
                  <c:v>5</c:v>
                </c:pt>
                <c:pt idx="47">
                  <c:v>5</c:v>
                </c:pt>
                <c:pt idx="48">
                  <c:v>4.9000000000000004</c:v>
                </c:pt>
                <c:pt idx="49">
                  <c:v>4.7</c:v>
                </c:pt>
                <c:pt idx="50">
                  <c:v>4.5999999999999996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4.5</c:v>
                </c:pt>
                <c:pt idx="57">
                  <c:v>4.2</c:v>
                </c:pt>
                <c:pt idx="58">
                  <c:v>3.8</c:v>
                </c:pt>
                <c:pt idx="59">
                  <c:v>4.5</c:v>
                </c:pt>
                <c:pt idx="60">
                  <c:v>4.0999999999999996</c:v>
                </c:pt>
                <c:pt idx="61">
                  <c:v>3.7</c:v>
                </c:pt>
                <c:pt idx="62">
                  <c:v>2.5</c:v>
                </c:pt>
                <c:pt idx="63">
                  <c:v>2.2999999999999998</c:v>
                </c:pt>
                <c:pt idx="64">
                  <c:v>2.4</c:v>
                </c:pt>
                <c:pt idx="65">
                  <c:v>2.2000000000000002</c:v>
                </c:pt>
                <c:pt idx="66">
                  <c:v>2</c:v>
                </c:pt>
                <c:pt idx="67">
                  <c:v>1.8</c:v>
                </c:pt>
                <c:pt idx="68">
                  <c:v>1.8</c:v>
                </c:pt>
                <c:pt idx="69">
                  <c:v>2.1</c:v>
                </c:pt>
                <c:pt idx="70">
                  <c:v>2.2999999999999998</c:v>
                </c:pt>
                <c:pt idx="71">
                  <c:v>2.5</c:v>
                </c:pt>
                <c:pt idx="72">
                  <c:v>2.7</c:v>
                </c:pt>
                <c:pt idx="73">
                  <c:v>2.9</c:v>
                </c:pt>
                <c:pt idx="74">
                  <c:v>3.2</c:v>
                </c:pt>
                <c:pt idx="75">
                  <c:v>3.2</c:v>
                </c:pt>
                <c:pt idx="76">
                  <c:v>3.1</c:v>
                </c:pt>
                <c:pt idx="77">
                  <c:v>3</c:v>
                </c:pt>
                <c:pt idx="78">
                  <c:v>2.7</c:v>
                </c:pt>
                <c:pt idx="79">
                  <c:v>2.6</c:v>
                </c:pt>
                <c:pt idx="80">
                  <c:v>2.4</c:v>
                </c:pt>
                <c:pt idx="81">
                  <c:v>2.4</c:v>
                </c:pt>
                <c:pt idx="82">
                  <c:v>2.5</c:v>
                </c:pt>
                <c:pt idx="83">
                  <c:v>2.6</c:v>
                </c:pt>
                <c:pt idx="84">
                  <c:v>2.6</c:v>
                </c:pt>
                <c:pt idx="85">
                  <c:v>2.6</c:v>
                </c:pt>
                <c:pt idx="86">
                  <c:v>2.7</c:v>
                </c:pt>
                <c:pt idx="87">
                  <c:v>2.9</c:v>
                </c:pt>
                <c:pt idx="88">
                  <c:v>2.9</c:v>
                </c:pt>
                <c:pt idx="89">
                  <c:v>2.8</c:v>
                </c:pt>
                <c:pt idx="90">
                  <c:v>2.7</c:v>
                </c:pt>
                <c:pt idx="91">
                  <c:v>2.5</c:v>
                </c:pt>
                <c:pt idx="92">
                  <c:v>2.4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2.2999999999999998</c:v>
                </c:pt>
                <c:pt idx="97">
                  <c:v>2.7</c:v>
                </c:pt>
                <c:pt idx="98">
                  <c:v>2.8</c:v>
                </c:pt>
                <c:pt idx="99">
                  <c:v>2.8</c:v>
                </c:pt>
                <c:pt idx="100">
                  <c:v>4</c:v>
                </c:pt>
                <c:pt idx="101">
                  <c:v>4.5999999999999996</c:v>
                </c:pt>
                <c:pt idx="102">
                  <c:v>5</c:v>
                </c:pt>
                <c:pt idx="103">
                  <c:v>3.8</c:v>
                </c:pt>
                <c:pt idx="104">
                  <c:v>3.5</c:v>
                </c:pt>
                <c:pt idx="105">
                  <c:v>4</c:v>
                </c:pt>
                <c:pt idx="106">
                  <c:v>4.9000000000000004</c:v>
                </c:pt>
                <c:pt idx="107">
                  <c:v>5.6</c:v>
                </c:pt>
                <c:pt idx="108">
                  <c:v>5.9</c:v>
                </c:pt>
                <c:pt idx="109">
                  <c:v>5.7</c:v>
                </c:pt>
                <c:pt idx="110">
                  <c:v>5.7</c:v>
                </c:pt>
                <c:pt idx="111">
                  <c:v>5.9</c:v>
                </c:pt>
                <c:pt idx="112">
                  <c:v>6.7</c:v>
                </c:pt>
                <c:pt idx="113">
                  <c:v>6.8</c:v>
                </c:pt>
                <c:pt idx="114">
                  <c:v>6.4</c:v>
                </c:pt>
                <c:pt idx="115">
                  <c:v>5.3</c:v>
                </c:pt>
                <c:pt idx="116">
                  <c:v>5.0999999999999996</c:v>
                </c:pt>
                <c:pt idx="117">
                  <c:v>5</c:v>
                </c:pt>
                <c:pt idx="118">
                  <c:v>5.4</c:v>
                </c:pt>
                <c:pt idx="119">
                  <c:v>5.3</c:v>
                </c:pt>
                <c:pt idx="120">
                  <c:v>5.5</c:v>
                </c:pt>
                <c:pt idx="121">
                  <c:v>5.4</c:v>
                </c:pt>
                <c:pt idx="122">
                  <c:v>5.4</c:v>
                </c:pt>
                <c:pt idx="123">
                  <c:v>5.5</c:v>
                </c:pt>
                <c:pt idx="124">
                  <c:v>5.9</c:v>
                </c:pt>
                <c:pt idx="125">
                  <c:v>6.2</c:v>
                </c:pt>
                <c:pt idx="126">
                  <c:v>6.2</c:v>
                </c:pt>
                <c:pt idx="127">
                  <c:v>6.2</c:v>
                </c:pt>
                <c:pt idx="128">
                  <c:v>6.1</c:v>
                </c:pt>
                <c:pt idx="129">
                  <c:v>6.1</c:v>
                </c:pt>
                <c:pt idx="130">
                  <c:v>5.9</c:v>
                </c:pt>
                <c:pt idx="131">
                  <c:v>6</c:v>
                </c:pt>
                <c:pt idx="132">
                  <c:v>6.2</c:v>
                </c:pt>
                <c:pt idx="133">
                  <c:v>6.6</c:v>
                </c:pt>
                <c:pt idx="134">
                  <c:v>6.6</c:v>
                </c:pt>
                <c:pt idx="135">
                  <c:v>6.5</c:v>
                </c:pt>
                <c:pt idx="136">
                  <c:v>6.3</c:v>
                </c:pt>
                <c:pt idx="137">
                  <c:v>6.4</c:v>
                </c:pt>
                <c:pt idx="138">
                  <c:v>6.5</c:v>
                </c:pt>
                <c:pt idx="139">
                  <c:v>6.6</c:v>
                </c:pt>
                <c:pt idx="140">
                  <c:v>6.6</c:v>
                </c:pt>
                <c:pt idx="141">
                  <c:v>6.5</c:v>
                </c:pt>
                <c:pt idx="142">
                  <c:v>6.4</c:v>
                </c:pt>
                <c:pt idx="143">
                  <c:v>6.6</c:v>
                </c:pt>
                <c:pt idx="144">
                  <c:v>7</c:v>
                </c:pt>
                <c:pt idx="145">
                  <c:v>7.3</c:v>
                </c:pt>
                <c:pt idx="146">
                  <c:v>7.4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7.6</c:v>
                </c:pt>
                <c:pt idx="151">
                  <c:v>7.2</c:v>
                </c:pt>
                <c:pt idx="152">
                  <c:v>7</c:v>
                </c:pt>
                <c:pt idx="153">
                  <c:v>7.2</c:v>
                </c:pt>
                <c:pt idx="154">
                  <c:v>7.9</c:v>
                </c:pt>
                <c:pt idx="155">
                  <c:v>9.1</c:v>
                </c:pt>
                <c:pt idx="156">
                  <c:v>8.1999999999999993</c:v>
                </c:pt>
                <c:pt idx="157">
                  <c:v>6.8</c:v>
                </c:pt>
                <c:pt idx="158">
                  <c:v>4.8</c:v>
                </c:pt>
                <c:pt idx="159">
                  <c:v>4.9000000000000004</c:v>
                </c:pt>
                <c:pt idx="160">
                  <c:v>5.0999999999999996</c:v>
                </c:pt>
                <c:pt idx="161">
                  <c:v>5.3</c:v>
                </c:pt>
                <c:pt idx="162">
                  <c:v>5.3</c:v>
                </c:pt>
                <c:pt idx="163">
                  <c:v>5.3</c:v>
                </c:pt>
                <c:pt idx="164">
                  <c:v>5.2</c:v>
                </c:pt>
                <c:pt idx="165">
                  <c:v>5.0999999999999996</c:v>
                </c:pt>
                <c:pt idx="166">
                  <c:v>4.8</c:v>
                </c:pt>
                <c:pt idx="167">
                  <c:v>4.5999999999999996</c:v>
                </c:pt>
                <c:pt idx="168">
                  <c:v>4.7</c:v>
                </c:pt>
                <c:pt idx="169">
                  <c:v>5</c:v>
                </c:pt>
                <c:pt idx="170">
                  <c:v>5.2</c:v>
                </c:pt>
                <c:pt idx="171">
                  <c:v>5.3</c:v>
                </c:pt>
                <c:pt idx="172">
                  <c:v>5.4</c:v>
                </c:pt>
                <c:pt idx="173">
                  <c:v>5.5</c:v>
                </c:pt>
                <c:pt idx="174">
                  <c:v>5.6</c:v>
                </c:pt>
                <c:pt idx="175">
                  <c:v>5.5</c:v>
                </c:pt>
                <c:pt idx="176">
                  <c:v>5.4</c:v>
                </c:pt>
                <c:pt idx="177">
                  <c:v>5.4</c:v>
                </c:pt>
                <c:pt idx="178">
                  <c:v>5.5</c:v>
                </c:pt>
                <c:pt idx="179">
                  <c:v>5.7</c:v>
                </c:pt>
                <c:pt idx="180">
                  <c:v>6</c:v>
                </c:pt>
                <c:pt idx="181">
                  <c:v>6.2</c:v>
                </c:pt>
                <c:pt idx="182">
                  <c:v>6.2</c:v>
                </c:pt>
                <c:pt idx="183">
                  <c:v>6.1</c:v>
                </c:pt>
                <c:pt idx="184">
                  <c:v>5.9</c:v>
                </c:pt>
                <c:pt idx="185">
                  <c:v>5.8</c:v>
                </c:pt>
                <c:pt idx="186">
                  <c:v>5.7</c:v>
                </c:pt>
                <c:pt idx="187">
                  <c:v>5.6</c:v>
                </c:pt>
                <c:pt idx="188">
                  <c:v>5.7</c:v>
                </c:pt>
                <c:pt idx="189">
                  <c:v>5.7</c:v>
                </c:pt>
                <c:pt idx="190">
                  <c:v>5.7</c:v>
                </c:pt>
                <c:pt idx="191">
                  <c:v>5.7</c:v>
                </c:pt>
                <c:pt idx="192">
                  <c:v>5.8</c:v>
                </c:pt>
                <c:pt idx="193">
                  <c:v>5.8</c:v>
                </c:pt>
                <c:pt idx="194">
                  <c:v>5.9</c:v>
                </c:pt>
                <c:pt idx="195">
                  <c:v>5.7</c:v>
                </c:pt>
                <c:pt idx="196">
                  <c:v>5.6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5.3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5.5</c:v>
                </c:pt>
                <c:pt idx="207">
                  <c:v>5.6</c:v>
                </c:pt>
                <c:pt idx="208">
                  <c:v>5.9</c:v>
                </c:pt>
                <c:pt idx="209">
                  <c:v>6</c:v>
                </c:pt>
                <c:pt idx="210">
                  <c:v>6.1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5.8</c:v>
                </c:pt>
                <c:pt idx="215">
                  <c:v>5.5</c:v>
                </c:pt>
                <c:pt idx="216">
                  <c:v>5.4</c:v>
                </c:pt>
                <c:pt idx="217">
                  <c:v>5.5</c:v>
                </c:pt>
                <c:pt idx="218">
                  <c:v>5.8</c:v>
                </c:pt>
                <c:pt idx="219">
                  <c:v>5.9</c:v>
                </c:pt>
                <c:pt idx="220">
                  <c:v>6</c:v>
                </c:pt>
                <c:pt idx="221">
                  <c:v>6.1</c:v>
                </c:pt>
                <c:pt idx="222">
                  <c:v>6.3</c:v>
                </c:pt>
                <c:pt idx="223">
                  <c:v>6.5</c:v>
                </c:pt>
                <c:pt idx="224">
                  <c:v>6.6</c:v>
                </c:pt>
                <c:pt idx="225">
                  <c:v>6.7</c:v>
                </c:pt>
                <c:pt idx="226">
                  <c:v>6.7</c:v>
                </c:pt>
                <c:pt idx="227">
                  <c:v>7.2</c:v>
                </c:pt>
                <c:pt idx="228">
                  <c:v>7.7</c:v>
                </c:pt>
                <c:pt idx="229">
                  <c:v>8.4</c:v>
                </c:pt>
                <c:pt idx="230">
                  <c:v>8.1999999999999993</c:v>
                </c:pt>
                <c:pt idx="231">
                  <c:v>8</c:v>
                </c:pt>
                <c:pt idx="232">
                  <c:v>7.6</c:v>
                </c:pt>
                <c:pt idx="233">
                  <c:v>7.4</c:v>
                </c:pt>
                <c:pt idx="234">
                  <c:v>7.1</c:v>
                </c:pt>
                <c:pt idx="235">
                  <c:v>7</c:v>
                </c:pt>
                <c:pt idx="236">
                  <c:v>7</c:v>
                </c:pt>
                <c:pt idx="237">
                  <c:v>7.2</c:v>
                </c:pt>
                <c:pt idx="238">
                  <c:v>7.2</c:v>
                </c:pt>
                <c:pt idx="239">
                  <c:v>6.9</c:v>
                </c:pt>
                <c:pt idx="240">
                  <c:v>6.9</c:v>
                </c:pt>
                <c:pt idx="241">
                  <c:v>7.1</c:v>
                </c:pt>
                <c:pt idx="242">
                  <c:v>9.1</c:v>
                </c:pt>
                <c:pt idx="243">
                  <c:v>17.399999999999999</c:v>
                </c:pt>
                <c:pt idx="244">
                  <c:v>22.4</c:v>
                </c:pt>
                <c:pt idx="245">
                  <c:v>24.4</c:v>
                </c:pt>
                <c:pt idx="246">
                  <c:v>19.7</c:v>
                </c:pt>
                <c:pt idx="247">
                  <c:v>16.8</c:v>
                </c:pt>
                <c:pt idx="248">
                  <c:v>15</c:v>
                </c:pt>
                <c:pt idx="249">
                  <c:v>13.3</c:v>
                </c:pt>
                <c:pt idx="250">
                  <c:v>12.7</c:v>
                </c:pt>
                <c:pt idx="251">
                  <c:v>12.3</c:v>
                </c:pt>
                <c:pt idx="252">
                  <c:v>14.5</c:v>
                </c:pt>
                <c:pt idx="253">
                  <c:v>14.7</c:v>
                </c:pt>
                <c:pt idx="254">
                  <c:v>19.399999999999999</c:v>
                </c:pt>
                <c:pt idx="255">
                  <c:v>17.100000000000001</c:v>
                </c:pt>
                <c:pt idx="256">
                  <c:v>16.100000000000001</c:v>
                </c:pt>
                <c:pt idx="257">
                  <c:v>10.3</c:v>
                </c:pt>
                <c:pt idx="258">
                  <c:v>9.3000000000000007</c:v>
                </c:pt>
                <c:pt idx="259">
                  <c:v>8.9</c:v>
                </c:pt>
                <c:pt idx="260">
                  <c:v>8.4</c:v>
                </c:pt>
                <c:pt idx="261">
                  <c:v>7.5</c:v>
                </c:pt>
                <c:pt idx="262">
                  <c:v>6.7</c:v>
                </c:pt>
                <c:pt idx="263">
                  <c:v>6.3</c:v>
                </c:pt>
                <c:pt idx="264">
                  <c:v>5.5</c:v>
                </c:pt>
                <c:pt idx="265">
                  <c:v>4.8</c:v>
                </c:pt>
                <c:pt idx="266">
                  <c:v>3.9</c:v>
                </c:pt>
                <c:pt idx="267">
                  <c:v>3.5</c:v>
                </c:pt>
                <c:pt idx="268">
                  <c:v>3.2</c:v>
                </c:pt>
                <c:pt idx="269">
                  <c:v>3</c:v>
                </c:pt>
                <c:pt idx="270">
                  <c:v>3.1</c:v>
                </c:pt>
                <c:pt idx="271">
                  <c:v>3.1</c:v>
                </c:pt>
                <c:pt idx="272">
                  <c:v>3.2</c:v>
                </c:pt>
                <c:pt idx="273">
                  <c:v>3.1</c:v>
                </c:pt>
                <c:pt idx="274">
                  <c:v>3.1</c:v>
                </c:pt>
                <c:pt idx="275">
                  <c:v>3.2</c:v>
                </c:pt>
                <c:pt idx="276">
                  <c:v>3.8</c:v>
                </c:pt>
                <c:pt idx="277">
                  <c:v>4.2</c:v>
                </c:pt>
                <c:pt idx="278">
                  <c:v>4.7</c:v>
                </c:pt>
                <c:pt idx="279">
                  <c:v>5</c:v>
                </c:pt>
                <c:pt idx="280">
                  <c:v>5.2</c:v>
                </c:pt>
                <c:pt idx="281">
                  <c:v>5.0999999999999996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4.5999999999999996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5.9</c:v>
                </c:pt>
                <c:pt idx="289">
                  <c:v>6</c:v>
                </c:pt>
                <c:pt idx="290">
                  <c:v>6.1</c:v>
                </c:pt>
                <c:pt idx="291">
                  <c:v>5.9</c:v>
                </c:pt>
                <c:pt idx="292">
                  <c:v>5.8</c:v>
                </c:pt>
                <c:pt idx="293">
                  <c:v>5.8</c:v>
                </c:pt>
                <c:pt idx="294">
                  <c:v>5.6</c:v>
                </c:pt>
                <c:pt idx="295">
                  <c:v>5.4</c:v>
                </c:pt>
                <c:pt idx="296">
                  <c:v>5.0999999999999996</c:v>
                </c:pt>
                <c:pt idx="297">
                  <c:v>5</c:v>
                </c:pt>
                <c:pt idx="298">
                  <c:v>4.9000000000000004</c:v>
                </c:pt>
                <c:pt idx="299">
                  <c:v>4.7</c:v>
                </c:pt>
                <c:pt idx="300">
                  <c:v>4.8</c:v>
                </c:pt>
                <c:pt idx="301">
                  <c:v>4.9000000000000004</c:v>
                </c:pt>
                <c:pt idx="302">
                  <c:v>5.0999999999999996</c:v>
                </c:pt>
                <c:pt idx="303">
                  <c:v>5.3</c:v>
                </c:pt>
                <c:pt idx="304">
                  <c:v>5.2</c:v>
                </c:pt>
                <c:pt idx="305">
                  <c:v>5</c:v>
                </c:pt>
                <c:pt idx="306">
                  <c:v>4.5999999999999996</c:v>
                </c:pt>
                <c:pt idx="307">
                  <c:v>4.3</c:v>
                </c:pt>
                <c:pt idx="308">
                  <c:v>4.0999999999999996</c:v>
                </c:pt>
                <c:pt idx="309">
                  <c:v>3.9</c:v>
                </c:pt>
                <c:pt idx="31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8-4244-A15C-37F9A86DB6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2148">
              <a:solidFill>
                <a:schemeClr val="bg2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Sheet1!$C$2:$C$314</c:f>
              <c:numCache>
                <c:formatCode>General</c:formatCode>
                <c:ptCount val="313"/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23024"/>
        <c:axId val="1"/>
      </c:areaChart>
      <c:lineChart>
        <c:grouping val="standard"/>
        <c:varyColors val="0"/>
        <c:ser>
          <c:idx val="2"/>
          <c:order val="3"/>
          <c:tx>
            <c:strRef>
              <c:f>Sheet1!$D$1</c:f>
              <c:strCache>
                <c:ptCount val="1"/>
                <c:pt idx="0">
                  <c:v>6% Long Run Savings Rate</c:v>
                </c:pt>
              </c:strCache>
            </c:strRef>
          </c:tx>
          <c:spPr>
            <a:ln w="12148">
              <a:solidFill>
                <a:srgbClr val="FAE07E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Sheet1!$D$2:$D$314</c:f>
              <c:numCache>
                <c:formatCode>General</c:formatCode>
                <c:ptCount val="31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3024"/>
        <c:axId val="1"/>
      </c:lineChart>
      <c:lineChart>
        <c:grouping val="standar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68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At val="-2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majorGridlines>
          <c:spPr>
            <a:ln w="12148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226823024"/>
        <c:crosses val="autoZero"/>
        <c:crossBetween val="midCat"/>
        <c:majorUnit val="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2"/>
      </c:valAx>
      <c:spPr>
        <a:noFill/>
        <a:ln w="24294">
          <a:solidFill>
            <a:srgbClr val="292934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5672097164787852"/>
          <c:y val="0.15984443105985638"/>
          <c:w val="0.27709357120602729"/>
          <c:h val="0.17541014516042638"/>
        </c:manualLayout>
      </c:layout>
      <c:overlay val="0"/>
      <c:spPr>
        <a:solidFill>
          <a:srgbClr val="FFFFFF"/>
        </a:solidFill>
        <a:ln w="303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6442">
      <a:solidFill>
        <a:srgbClr val="292934"/>
      </a:solidFill>
      <a:prstDash val="solid"/>
    </a:ln>
  </c:spPr>
  <c:txPr>
    <a:bodyPr/>
    <a:lstStyle/>
    <a:p>
      <a:pPr>
        <a:defRPr sz="17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Savings Rate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[3-month moving average (Personal Savings/DPI)] </a:t>
            </a:r>
          </a:p>
        </c:rich>
      </c:tx>
      <c:layout>
        <c:manualLayout>
          <c:xMode val="edge"/>
          <c:yMode val="edge"/>
          <c:x val="0.24960205064295021"/>
          <c:y val="1.2275973092082729E-2"/>
        </c:manualLayout>
      </c:layout>
      <c:overlay val="0"/>
      <c:spPr>
        <a:noFill/>
        <a:ln w="242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028747433264892E-2"/>
          <c:y val="0.15527174147863804"/>
          <c:w val="0.84804928131416835"/>
          <c:h val="0.773149324873462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 Rate (LHS)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148">
              <a:solidFill>
                <a:schemeClr val="accent1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Sheet1!$B$2:$B$314</c:f>
              <c:numCache>
                <c:formatCode>General</c:formatCode>
                <c:ptCount val="313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4.5</c:v>
                </c:pt>
                <c:pt idx="9">
                  <c:v>4.4000000000000004</c:v>
                </c:pt>
                <c:pt idx="10">
                  <c:v>4.2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4.7</c:v>
                </c:pt>
                <c:pt idx="15">
                  <c:v>4.8</c:v>
                </c:pt>
                <c:pt idx="16">
                  <c:v>4.7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5.4</c:v>
                </c:pt>
                <c:pt idx="20">
                  <c:v>6.3</c:v>
                </c:pt>
                <c:pt idx="21">
                  <c:v>5.4</c:v>
                </c:pt>
                <c:pt idx="22">
                  <c:v>4.4000000000000004</c:v>
                </c:pt>
                <c:pt idx="23">
                  <c:v>3.3</c:v>
                </c:pt>
                <c:pt idx="24">
                  <c:v>4.2</c:v>
                </c:pt>
                <c:pt idx="25">
                  <c:v>4.9000000000000004</c:v>
                </c:pt>
                <c:pt idx="26">
                  <c:v>5.5</c:v>
                </c:pt>
                <c:pt idx="27">
                  <c:v>5.4</c:v>
                </c:pt>
                <c:pt idx="28">
                  <c:v>5.7</c:v>
                </c:pt>
                <c:pt idx="29">
                  <c:v>5.9</c:v>
                </c:pt>
                <c:pt idx="30">
                  <c:v>5.8</c:v>
                </c:pt>
                <c:pt idx="31">
                  <c:v>5.5</c:v>
                </c:pt>
                <c:pt idx="32">
                  <c:v>5.4</c:v>
                </c:pt>
                <c:pt idx="33">
                  <c:v>5.5</c:v>
                </c:pt>
                <c:pt idx="34">
                  <c:v>5.7</c:v>
                </c:pt>
                <c:pt idx="35">
                  <c:v>5.5</c:v>
                </c:pt>
                <c:pt idx="36">
                  <c:v>5.4</c:v>
                </c:pt>
                <c:pt idx="37">
                  <c:v>5.3</c:v>
                </c:pt>
                <c:pt idx="38">
                  <c:v>5.0999999999999996</c:v>
                </c:pt>
                <c:pt idx="39">
                  <c:v>5</c:v>
                </c:pt>
                <c:pt idx="40">
                  <c:v>5.0999999999999996</c:v>
                </c:pt>
                <c:pt idx="41">
                  <c:v>5.0999999999999996</c:v>
                </c:pt>
                <c:pt idx="42">
                  <c:v>5.4</c:v>
                </c:pt>
                <c:pt idx="43">
                  <c:v>5.6</c:v>
                </c:pt>
                <c:pt idx="44">
                  <c:v>5.5</c:v>
                </c:pt>
                <c:pt idx="45">
                  <c:v>5.2</c:v>
                </c:pt>
                <c:pt idx="46">
                  <c:v>5</c:v>
                </c:pt>
                <c:pt idx="47">
                  <c:v>5</c:v>
                </c:pt>
                <c:pt idx="48">
                  <c:v>4.9000000000000004</c:v>
                </c:pt>
                <c:pt idx="49">
                  <c:v>4.7</c:v>
                </c:pt>
                <c:pt idx="50">
                  <c:v>4.5999999999999996</c:v>
                </c:pt>
                <c:pt idx="51">
                  <c:v>4.7</c:v>
                </c:pt>
                <c:pt idx="52">
                  <c:v>4.7</c:v>
                </c:pt>
                <c:pt idx="53">
                  <c:v>5</c:v>
                </c:pt>
                <c:pt idx="54">
                  <c:v>5</c:v>
                </c:pt>
                <c:pt idx="55">
                  <c:v>4.9000000000000004</c:v>
                </c:pt>
                <c:pt idx="56">
                  <c:v>4.5</c:v>
                </c:pt>
                <c:pt idx="57">
                  <c:v>4.2</c:v>
                </c:pt>
                <c:pt idx="58">
                  <c:v>3.8</c:v>
                </c:pt>
                <c:pt idx="59">
                  <c:v>4.5</c:v>
                </c:pt>
                <c:pt idx="60">
                  <c:v>4.0999999999999996</c:v>
                </c:pt>
                <c:pt idx="61">
                  <c:v>3.7</c:v>
                </c:pt>
                <c:pt idx="62">
                  <c:v>2.5</c:v>
                </c:pt>
                <c:pt idx="63">
                  <c:v>2.2999999999999998</c:v>
                </c:pt>
                <c:pt idx="64">
                  <c:v>2.4</c:v>
                </c:pt>
                <c:pt idx="65">
                  <c:v>2.2000000000000002</c:v>
                </c:pt>
                <c:pt idx="66">
                  <c:v>2</c:v>
                </c:pt>
                <c:pt idx="67">
                  <c:v>1.8</c:v>
                </c:pt>
                <c:pt idx="68">
                  <c:v>1.8</c:v>
                </c:pt>
                <c:pt idx="69">
                  <c:v>2.1</c:v>
                </c:pt>
                <c:pt idx="70">
                  <c:v>2.2999999999999998</c:v>
                </c:pt>
                <c:pt idx="71">
                  <c:v>2.5</c:v>
                </c:pt>
                <c:pt idx="72">
                  <c:v>2.7</c:v>
                </c:pt>
                <c:pt idx="73">
                  <c:v>2.9</c:v>
                </c:pt>
                <c:pt idx="74">
                  <c:v>3.2</c:v>
                </c:pt>
                <c:pt idx="75">
                  <c:v>3.2</c:v>
                </c:pt>
                <c:pt idx="76">
                  <c:v>3.1</c:v>
                </c:pt>
                <c:pt idx="77">
                  <c:v>3</c:v>
                </c:pt>
                <c:pt idx="78">
                  <c:v>2.7</c:v>
                </c:pt>
                <c:pt idx="79">
                  <c:v>2.6</c:v>
                </c:pt>
                <c:pt idx="80">
                  <c:v>2.4</c:v>
                </c:pt>
                <c:pt idx="81">
                  <c:v>2.4</c:v>
                </c:pt>
                <c:pt idx="82">
                  <c:v>2.5</c:v>
                </c:pt>
                <c:pt idx="83">
                  <c:v>2.6</c:v>
                </c:pt>
                <c:pt idx="84">
                  <c:v>2.6</c:v>
                </c:pt>
                <c:pt idx="85">
                  <c:v>2.6</c:v>
                </c:pt>
                <c:pt idx="86">
                  <c:v>2.7</c:v>
                </c:pt>
                <c:pt idx="87">
                  <c:v>2.9</c:v>
                </c:pt>
                <c:pt idx="88">
                  <c:v>2.9</c:v>
                </c:pt>
                <c:pt idx="89">
                  <c:v>2.8</c:v>
                </c:pt>
                <c:pt idx="90">
                  <c:v>2.7</c:v>
                </c:pt>
                <c:pt idx="91">
                  <c:v>2.5</c:v>
                </c:pt>
                <c:pt idx="92">
                  <c:v>2.4</c:v>
                </c:pt>
                <c:pt idx="93">
                  <c:v>2.2000000000000002</c:v>
                </c:pt>
                <c:pt idx="94">
                  <c:v>2.1</c:v>
                </c:pt>
                <c:pt idx="95">
                  <c:v>2.2000000000000002</c:v>
                </c:pt>
                <c:pt idx="96">
                  <c:v>2.2999999999999998</c:v>
                </c:pt>
                <c:pt idx="97">
                  <c:v>2.7</c:v>
                </c:pt>
                <c:pt idx="98">
                  <c:v>2.8</c:v>
                </c:pt>
                <c:pt idx="99">
                  <c:v>2.8</c:v>
                </c:pt>
                <c:pt idx="100">
                  <c:v>4</c:v>
                </c:pt>
                <c:pt idx="101">
                  <c:v>4.5999999999999996</c:v>
                </c:pt>
                <c:pt idx="102">
                  <c:v>5</c:v>
                </c:pt>
                <c:pt idx="103">
                  <c:v>3.8</c:v>
                </c:pt>
                <c:pt idx="104">
                  <c:v>3.5</c:v>
                </c:pt>
                <c:pt idx="105">
                  <c:v>4</c:v>
                </c:pt>
                <c:pt idx="106">
                  <c:v>4.9000000000000004</c:v>
                </c:pt>
                <c:pt idx="107">
                  <c:v>5.6</c:v>
                </c:pt>
                <c:pt idx="108">
                  <c:v>5.9</c:v>
                </c:pt>
                <c:pt idx="109">
                  <c:v>5.7</c:v>
                </c:pt>
                <c:pt idx="110">
                  <c:v>5.7</c:v>
                </c:pt>
                <c:pt idx="111">
                  <c:v>5.9</c:v>
                </c:pt>
                <c:pt idx="112">
                  <c:v>6.7</c:v>
                </c:pt>
                <c:pt idx="113">
                  <c:v>6.8</c:v>
                </c:pt>
                <c:pt idx="114">
                  <c:v>6.4</c:v>
                </c:pt>
                <c:pt idx="115">
                  <c:v>5.3</c:v>
                </c:pt>
                <c:pt idx="116">
                  <c:v>5.0999999999999996</c:v>
                </c:pt>
                <c:pt idx="117">
                  <c:v>5</c:v>
                </c:pt>
                <c:pt idx="118">
                  <c:v>5.4</c:v>
                </c:pt>
                <c:pt idx="119">
                  <c:v>5.3</c:v>
                </c:pt>
                <c:pt idx="120">
                  <c:v>5.5</c:v>
                </c:pt>
                <c:pt idx="121">
                  <c:v>5.4</c:v>
                </c:pt>
                <c:pt idx="122">
                  <c:v>5.4</c:v>
                </c:pt>
                <c:pt idx="123">
                  <c:v>5.5</c:v>
                </c:pt>
                <c:pt idx="124">
                  <c:v>5.9</c:v>
                </c:pt>
                <c:pt idx="125">
                  <c:v>6.2</c:v>
                </c:pt>
                <c:pt idx="126">
                  <c:v>6.2</c:v>
                </c:pt>
                <c:pt idx="127">
                  <c:v>6.2</c:v>
                </c:pt>
                <c:pt idx="128">
                  <c:v>6.1</c:v>
                </c:pt>
                <c:pt idx="129">
                  <c:v>6.1</c:v>
                </c:pt>
                <c:pt idx="130">
                  <c:v>5.9</c:v>
                </c:pt>
                <c:pt idx="131">
                  <c:v>6</c:v>
                </c:pt>
                <c:pt idx="132">
                  <c:v>6.2</c:v>
                </c:pt>
                <c:pt idx="133">
                  <c:v>6.6</c:v>
                </c:pt>
                <c:pt idx="134">
                  <c:v>6.6</c:v>
                </c:pt>
                <c:pt idx="135">
                  <c:v>6.5</c:v>
                </c:pt>
                <c:pt idx="136">
                  <c:v>6.3</c:v>
                </c:pt>
                <c:pt idx="137">
                  <c:v>6.4</c:v>
                </c:pt>
                <c:pt idx="138">
                  <c:v>6.5</c:v>
                </c:pt>
                <c:pt idx="139">
                  <c:v>6.6</c:v>
                </c:pt>
                <c:pt idx="140">
                  <c:v>6.6</c:v>
                </c:pt>
                <c:pt idx="141">
                  <c:v>6.5</c:v>
                </c:pt>
                <c:pt idx="142">
                  <c:v>6.4</c:v>
                </c:pt>
                <c:pt idx="143">
                  <c:v>6.6</c:v>
                </c:pt>
                <c:pt idx="144">
                  <c:v>7</c:v>
                </c:pt>
                <c:pt idx="145">
                  <c:v>7.3</c:v>
                </c:pt>
                <c:pt idx="146">
                  <c:v>7.4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7.6</c:v>
                </c:pt>
                <c:pt idx="151">
                  <c:v>7.2</c:v>
                </c:pt>
                <c:pt idx="152">
                  <c:v>7</c:v>
                </c:pt>
                <c:pt idx="153">
                  <c:v>7.2</c:v>
                </c:pt>
                <c:pt idx="154">
                  <c:v>7.9</c:v>
                </c:pt>
                <c:pt idx="155">
                  <c:v>9.1</c:v>
                </c:pt>
                <c:pt idx="156">
                  <c:v>8.1999999999999993</c:v>
                </c:pt>
                <c:pt idx="157">
                  <c:v>6.8</c:v>
                </c:pt>
                <c:pt idx="158">
                  <c:v>4.8</c:v>
                </c:pt>
                <c:pt idx="159">
                  <c:v>4.9000000000000004</c:v>
                </c:pt>
                <c:pt idx="160">
                  <c:v>5.0999999999999996</c:v>
                </c:pt>
                <c:pt idx="161">
                  <c:v>5.3</c:v>
                </c:pt>
                <c:pt idx="162">
                  <c:v>5.3</c:v>
                </c:pt>
                <c:pt idx="163">
                  <c:v>5.3</c:v>
                </c:pt>
                <c:pt idx="164">
                  <c:v>5.2</c:v>
                </c:pt>
                <c:pt idx="165">
                  <c:v>5.0999999999999996</c:v>
                </c:pt>
                <c:pt idx="166">
                  <c:v>4.8</c:v>
                </c:pt>
                <c:pt idx="167">
                  <c:v>4.5999999999999996</c:v>
                </c:pt>
                <c:pt idx="168">
                  <c:v>4.7</c:v>
                </c:pt>
                <c:pt idx="169">
                  <c:v>5</c:v>
                </c:pt>
                <c:pt idx="170">
                  <c:v>5.2</c:v>
                </c:pt>
                <c:pt idx="171">
                  <c:v>5.3</c:v>
                </c:pt>
                <c:pt idx="172">
                  <c:v>5.4</c:v>
                </c:pt>
                <c:pt idx="173">
                  <c:v>5.5</c:v>
                </c:pt>
                <c:pt idx="174">
                  <c:v>5.6</c:v>
                </c:pt>
                <c:pt idx="175">
                  <c:v>5.5</c:v>
                </c:pt>
                <c:pt idx="176">
                  <c:v>5.4</c:v>
                </c:pt>
                <c:pt idx="177">
                  <c:v>5.4</c:v>
                </c:pt>
                <c:pt idx="178">
                  <c:v>5.5</c:v>
                </c:pt>
                <c:pt idx="179">
                  <c:v>5.7</c:v>
                </c:pt>
                <c:pt idx="180">
                  <c:v>6</c:v>
                </c:pt>
                <c:pt idx="181">
                  <c:v>6.2</c:v>
                </c:pt>
                <c:pt idx="182">
                  <c:v>6.2</c:v>
                </c:pt>
                <c:pt idx="183">
                  <c:v>6.1</c:v>
                </c:pt>
                <c:pt idx="184">
                  <c:v>5.9</c:v>
                </c:pt>
                <c:pt idx="185">
                  <c:v>5.8</c:v>
                </c:pt>
                <c:pt idx="186">
                  <c:v>5.7</c:v>
                </c:pt>
                <c:pt idx="187">
                  <c:v>5.6</c:v>
                </c:pt>
                <c:pt idx="188">
                  <c:v>5.7</c:v>
                </c:pt>
                <c:pt idx="189">
                  <c:v>5.7</c:v>
                </c:pt>
                <c:pt idx="190">
                  <c:v>5.7</c:v>
                </c:pt>
                <c:pt idx="191">
                  <c:v>5.7</c:v>
                </c:pt>
                <c:pt idx="192">
                  <c:v>5.8</c:v>
                </c:pt>
                <c:pt idx="193">
                  <c:v>5.8</c:v>
                </c:pt>
                <c:pt idx="194">
                  <c:v>5.9</c:v>
                </c:pt>
                <c:pt idx="195">
                  <c:v>5.7</c:v>
                </c:pt>
                <c:pt idx="196">
                  <c:v>5.6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5.2</c:v>
                </c:pt>
                <c:pt idx="202">
                  <c:v>5.3</c:v>
                </c:pt>
                <c:pt idx="203">
                  <c:v>5.2</c:v>
                </c:pt>
                <c:pt idx="204">
                  <c:v>5.2</c:v>
                </c:pt>
                <c:pt idx="205">
                  <c:v>5.3</c:v>
                </c:pt>
                <c:pt idx="206">
                  <c:v>5.5</c:v>
                </c:pt>
                <c:pt idx="207">
                  <c:v>5.6</c:v>
                </c:pt>
                <c:pt idx="208">
                  <c:v>5.9</c:v>
                </c:pt>
                <c:pt idx="209">
                  <c:v>6</c:v>
                </c:pt>
                <c:pt idx="210">
                  <c:v>6.1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5.8</c:v>
                </c:pt>
                <c:pt idx="215">
                  <c:v>5.5</c:v>
                </c:pt>
                <c:pt idx="216">
                  <c:v>5.4</c:v>
                </c:pt>
                <c:pt idx="217">
                  <c:v>5.5</c:v>
                </c:pt>
                <c:pt idx="218">
                  <c:v>5.8</c:v>
                </c:pt>
                <c:pt idx="219">
                  <c:v>5.9</c:v>
                </c:pt>
                <c:pt idx="220">
                  <c:v>6</c:v>
                </c:pt>
                <c:pt idx="221">
                  <c:v>6.1</c:v>
                </c:pt>
                <c:pt idx="222">
                  <c:v>6.3</c:v>
                </c:pt>
                <c:pt idx="223">
                  <c:v>6.5</c:v>
                </c:pt>
                <c:pt idx="224">
                  <c:v>6.6</c:v>
                </c:pt>
                <c:pt idx="225">
                  <c:v>6.7</c:v>
                </c:pt>
                <c:pt idx="226">
                  <c:v>6.7</c:v>
                </c:pt>
                <c:pt idx="227">
                  <c:v>7.2</c:v>
                </c:pt>
                <c:pt idx="228">
                  <c:v>7.7</c:v>
                </c:pt>
                <c:pt idx="229">
                  <c:v>8.4</c:v>
                </c:pt>
                <c:pt idx="230">
                  <c:v>8.1999999999999993</c:v>
                </c:pt>
                <c:pt idx="231">
                  <c:v>8</c:v>
                </c:pt>
                <c:pt idx="232">
                  <c:v>7.6</c:v>
                </c:pt>
                <c:pt idx="233">
                  <c:v>7.4</c:v>
                </c:pt>
                <c:pt idx="234">
                  <c:v>7.1</c:v>
                </c:pt>
                <c:pt idx="235">
                  <c:v>7</c:v>
                </c:pt>
                <c:pt idx="236">
                  <c:v>7</c:v>
                </c:pt>
                <c:pt idx="237">
                  <c:v>7.2</c:v>
                </c:pt>
                <c:pt idx="238">
                  <c:v>7.2</c:v>
                </c:pt>
                <c:pt idx="239">
                  <c:v>6.9</c:v>
                </c:pt>
                <c:pt idx="240">
                  <c:v>6.9</c:v>
                </c:pt>
                <c:pt idx="241">
                  <c:v>7.1</c:v>
                </c:pt>
                <c:pt idx="242">
                  <c:v>9.1</c:v>
                </c:pt>
                <c:pt idx="243">
                  <c:v>17.399999999999999</c:v>
                </c:pt>
                <c:pt idx="244">
                  <c:v>22.4</c:v>
                </c:pt>
                <c:pt idx="245">
                  <c:v>24.4</c:v>
                </c:pt>
                <c:pt idx="246">
                  <c:v>19.7</c:v>
                </c:pt>
                <c:pt idx="247">
                  <c:v>16.8</c:v>
                </c:pt>
                <c:pt idx="248">
                  <c:v>15</c:v>
                </c:pt>
                <c:pt idx="249">
                  <c:v>13.3</c:v>
                </c:pt>
                <c:pt idx="250">
                  <c:v>12.7</c:v>
                </c:pt>
                <c:pt idx="251">
                  <c:v>12.3</c:v>
                </c:pt>
                <c:pt idx="252">
                  <c:v>14.5</c:v>
                </c:pt>
                <c:pt idx="253">
                  <c:v>14.7</c:v>
                </c:pt>
                <c:pt idx="254">
                  <c:v>19.399999999999999</c:v>
                </c:pt>
                <c:pt idx="255">
                  <c:v>17.100000000000001</c:v>
                </c:pt>
                <c:pt idx="256">
                  <c:v>16.100000000000001</c:v>
                </c:pt>
                <c:pt idx="257">
                  <c:v>10.3</c:v>
                </c:pt>
                <c:pt idx="258">
                  <c:v>9.3000000000000007</c:v>
                </c:pt>
                <c:pt idx="259">
                  <c:v>8.9</c:v>
                </c:pt>
                <c:pt idx="260">
                  <c:v>8.4</c:v>
                </c:pt>
                <c:pt idx="261">
                  <c:v>7.5</c:v>
                </c:pt>
                <c:pt idx="262">
                  <c:v>6.7</c:v>
                </c:pt>
                <c:pt idx="263">
                  <c:v>6.3</c:v>
                </c:pt>
                <c:pt idx="264">
                  <c:v>5.5</c:v>
                </c:pt>
                <c:pt idx="265">
                  <c:v>4.8</c:v>
                </c:pt>
                <c:pt idx="266">
                  <c:v>3.9</c:v>
                </c:pt>
                <c:pt idx="267">
                  <c:v>3.5</c:v>
                </c:pt>
                <c:pt idx="268">
                  <c:v>3.2</c:v>
                </c:pt>
                <c:pt idx="269">
                  <c:v>3</c:v>
                </c:pt>
                <c:pt idx="270">
                  <c:v>3.1</c:v>
                </c:pt>
                <c:pt idx="271">
                  <c:v>3.1</c:v>
                </c:pt>
                <c:pt idx="272">
                  <c:v>3.2</c:v>
                </c:pt>
                <c:pt idx="273">
                  <c:v>3.1</c:v>
                </c:pt>
                <c:pt idx="274">
                  <c:v>3.1</c:v>
                </c:pt>
                <c:pt idx="275">
                  <c:v>3.2</c:v>
                </c:pt>
                <c:pt idx="276">
                  <c:v>3.8</c:v>
                </c:pt>
                <c:pt idx="277">
                  <c:v>4.2</c:v>
                </c:pt>
                <c:pt idx="278">
                  <c:v>4.7</c:v>
                </c:pt>
                <c:pt idx="279">
                  <c:v>5</c:v>
                </c:pt>
                <c:pt idx="280">
                  <c:v>5.2</c:v>
                </c:pt>
                <c:pt idx="281">
                  <c:v>5.0999999999999996</c:v>
                </c:pt>
                <c:pt idx="282">
                  <c:v>4.9000000000000004</c:v>
                </c:pt>
                <c:pt idx="283">
                  <c:v>4.8</c:v>
                </c:pt>
                <c:pt idx="284">
                  <c:v>4.5999999999999996</c:v>
                </c:pt>
                <c:pt idx="285">
                  <c:v>4.5</c:v>
                </c:pt>
                <c:pt idx="286">
                  <c:v>4.5</c:v>
                </c:pt>
                <c:pt idx="287">
                  <c:v>4.5</c:v>
                </c:pt>
                <c:pt idx="288">
                  <c:v>5.9</c:v>
                </c:pt>
                <c:pt idx="289">
                  <c:v>6</c:v>
                </c:pt>
                <c:pt idx="290">
                  <c:v>6.1</c:v>
                </c:pt>
                <c:pt idx="291">
                  <c:v>5.9</c:v>
                </c:pt>
                <c:pt idx="292">
                  <c:v>5.8</c:v>
                </c:pt>
                <c:pt idx="293">
                  <c:v>5.8</c:v>
                </c:pt>
                <c:pt idx="294">
                  <c:v>5.6</c:v>
                </c:pt>
                <c:pt idx="295">
                  <c:v>5.4</c:v>
                </c:pt>
                <c:pt idx="296">
                  <c:v>5.0999999999999996</c:v>
                </c:pt>
                <c:pt idx="297">
                  <c:v>5</c:v>
                </c:pt>
                <c:pt idx="298">
                  <c:v>4.9000000000000004</c:v>
                </c:pt>
                <c:pt idx="299">
                  <c:v>4.7</c:v>
                </c:pt>
                <c:pt idx="300">
                  <c:v>4.8</c:v>
                </c:pt>
                <c:pt idx="301">
                  <c:v>4.9000000000000004</c:v>
                </c:pt>
                <c:pt idx="302">
                  <c:v>5.0999999999999996</c:v>
                </c:pt>
                <c:pt idx="303">
                  <c:v>5.3</c:v>
                </c:pt>
                <c:pt idx="304">
                  <c:v>5.2</c:v>
                </c:pt>
                <c:pt idx="305">
                  <c:v>5</c:v>
                </c:pt>
                <c:pt idx="306">
                  <c:v>4.5999999999999996</c:v>
                </c:pt>
                <c:pt idx="307">
                  <c:v>4.3</c:v>
                </c:pt>
                <c:pt idx="308">
                  <c:v>4.0999999999999996</c:v>
                </c:pt>
                <c:pt idx="309">
                  <c:v>3.9</c:v>
                </c:pt>
                <c:pt idx="31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8-4244-A15C-37F9A86DB6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2148">
              <a:solidFill>
                <a:schemeClr val="bg2"/>
              </a:solidFill>
              <a:prstDash val="solid"/>
            </a:ln>
          </c:spP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Sheet1!$C$2:$C$314</c:f>
              <c:numCache>
                <c:formatCode>General</c:formatCode>
                <c:ptCount val="313"/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23024"/>
        <c:axId val="1"/>
      </c:areaChart>
      <c:lineChart>
        <c:grouping val="standard"/>
        <c:varyColors val="0"/>
        <c:ser>
          <c:idx val="2"/>
          <c:order val="3"/>
          <c:tx>
            <c:strRef>
              <c:f>Sheet1!$D$1</c:f>
              <c:strCache>
                <c:ptCount val="1"/>
                <c:pt idx="0">
                  <c:v>6% Long Run Savings Rate</c:v>
                </c:pt>
              </c:strCache>
            </c:strRef>
          </c:tx>
          <c:spPr>
            <a:ln w="12148">
              <a:solidFill>
                <a:srgbClr val="FAE07E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Sheet1!$D$2:$D$314</c:f>
              <c:numCache>
                <c:formatCode>General</c:formatCode>
                <c:ptCount val="31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</c:v>
                </c:pt>
                <c:pt idx="179">
                  <c:v>6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6</c:v>
                </c:pt>
                <c:pt idx="185">
                  <c:v>6</c:v>
                </c:pt>
                <c:pt idx="186">
                  <c:v>6</c:v>
                </c:pt>
                <c:pt idx="187">
                  <c:v>6</c:v>
                </c:pt>
                <c:pt idx="188">
                  <c:v>6</c:v>
                </c:pt>
                <c:pt idx="189">
                  <c:v>6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6</c:v>
                </c:pt>
                <c:pt idx="196">
                  <c:v>6</c:v>
                </c:pt>
                <c:pt idx="197">
                  <c:v>6</c:v>
                </c:pt>
                <c:pt idx="198">
                  <c:v>6</c:v>
                </c:pt>
                <c:pt idx="199">
                  <c:v>6</c:v>
                </c:pt>
                <c:pt idx="200">
                  <c:v>6</c:v>
                </c:pt>
                <c:pt idx="201">
                  <c:v>6</c:v>
                </c:pt>
                <c:pt idx="202">
                  <c:v>6</c:v>
                </c:pt>
                <c:pt idx="203">
                  <c:v>6</c:v>
                </c:pt>
                <c:pt idx="204">
                  <c:v>6</c:v>
                </c:pt>
                <c:pt idx="205">
                  <c:v>6</c:v>
                </c:pt>
                <c:pt idx="206">
                  <c:v>6</c:v>
                </c:pt>
                <c:pt idx="207">
                  <c:v>6</c:v>
                </c:pt>
                <c:pt idx="208">
                  <c:v>6</c:v>
                </c:pt>
                <c:pt idx="209">
                  <c:v>6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6</c:v>
                </c:pt>
                <c:pt idx="216">
                  <c:v>6</c:v>
                </c:pt>
                <c:pt idx="217">
                  <c:v>6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6</c:v>
                </c:pt>
                <c:pt idx="246">
                  <c:v>6</c:v>
                </c:pt>
                <c:pt idx="247">
                  <c:v>6</c:v>
                </c:pt>
                <c:pt idx="248">
                  <c:v>6</c:v>
                </c:pt>
                <c:pt idx="249">
                  <c:v>6</c:v>
                </c:pt>
                <c:pt idx="250">
                  <c:v>6</c:v>
                </c:pt>
                <c:pt idx="251">
                  <c:v>6</c:v>
                </c:pt>
                <c:pt idx="252">
                  <c:v>6</c:v>
                </c:pt>
                <c:pt idx="253">
                  <c:v>6</c:v>
                </c:pt>
                <c:pt idx="254">
                  <c:v>6</c:v>
                </c:pt>
                <c:pt idx="255">
                  <c:v>6</c:v>
                </c:pt>
                <c:pt idx="256">
                  <c:v>6</c:v>
                </c:pt>
                <c:pt idx="257">
                  <c:v>6</c:v>
                </c:pt>
                <c:pt idx="258">
                  <c:v>6</c:v>
                </c:pt>
                <c:pt idx="259">
                  <c:v>6</c:v>
                </c:pt>
                <c:pt idx="260">
                  <c:v>6</c:v>
                </c:pt>
                <c:pt idx="261">
                  <c:v>6</c:v>
                </c:pt>
                <c:pt idx="262">
                  <c:v>6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6</c:v>
                </c:pt>
                <c:pt idx="276">
                  <c:v>6</c:v>
                </c:pt>
                <c:pt idx="277">
                  <c:v>6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6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6</c:v>
                </c:pt>
                <c:pt idx="297">
                  <c:v>6</c:v>
                </c:pt>
                <c:pt idx="298">
                  <c:v>6</c:v>
                </c:pt>
                <c:pt idx="299">
                  <c:v>6</c:v>
                </c:pt>
                <c:pt idx="300">
                  <c:v>6</c:v>
                </c:pt>
                <c:pt idx="301">
                  <c:v>6</c:v>
                </c:pt>
                <c:pt idx="302">
                  <c:v>6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6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6</c:v>
                </c:pt>
                <c:pt idx="311">
                  <c:v>6</c:v>
                </c:pt>
                <c:pt idx="31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3024"/>
        <c:axId val="1"/>
      </c:lineChart>
      <c:lineChart>
        <c:grouping val="standard"/>
        <c:varyColors val="0"/>
        <c:ser>
          <c:idx val="3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Sheet1!$A$2:$A$314</c:f>
              <c:strCache>
                <c:ptCount val="313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  <c:pt idx="312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A8-4244-A15C-37F9A86D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2682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At val="-2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20"/>
          <c:min val="0"/>
        </c:scaling>
        <c:delete val="0"/>
        <c:axPos val="l"/>
        <c:majorGridlines>
          <c:spPr>
            <a:ln w="12148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226823024"/>
        <c:crosses val="autoZero"/>
        <c:crossBetween val="midCat"/>
        <c:majorUnit val="2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037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385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midCat"/>
        <c:majorUnit val="2"/>
      </c:valAx>
      <c:spPr>
        <a:noFill/>
        <a:ln w="24294">
          <a:solidFill>
            <a:srgbClr val="292934"/>
          </a:solidFill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5672097164787852"/>
          <c:y val="0.15984443105985638"/>
          <c:w val="0.27709357120602729"/>
          <c:h val="0.17541014516042638"/>
        </c:manualLayout>
      </c:layout>
      <c:overlay val="0"/>
      <c:spPr>
        <a:solidFill>
          <a:srgbClr val="FFFFFF"/>
        </a:solidFill>
        <a:ln w="3037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6442">
      <a:solidFill>
        <a:srgbClr val="292934"/>
      </a:solidFill>
      <a:prstDash val="solid"/>
    </a:ln>
  </c:spPr>
  <c:txPr>
    <a:bodyPr/>
    <a:lstStyle/>
    <a:p>
      <a:pPr>
        <a:defRPr sz="1773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 Surplus Funds
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(Cash + Investments)</a:t>
            </a:r>
          </a:p>
        </c:rich>
      </c:tx>
      <c:layout>
        <c:manualLayout>
          <c:xMode val="edge"/>
          <c:yMode val="edge"/>
          <c:x val="0.35915593270184448"/>
          <c:y val="1.686023491548843E-2"/>
        </c:manualLayout>
      </c:layout>
      <c:overlay val="0"/>
      <c:spPr>
        <a:noFill/>
        <a:ln w="256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3322632423749E-2"/>
          <c:y val="0.16587498755302321"/>
          <c:w val="0.8202247191011236"/>
          <c:h val="0.73830623535042972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969696"/>
            </a:solidFill>
            <a:ln w="12820">
              <a:solidFill>
                <a:schemeClr val="tx1"/>
              </a:solidFill>
              <a:prstDash val="solid"/>
            </a:ln>
          </c:spP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Sheet1!$C$2:$C$312</c:f>
              <c:numCache>
                <c:formatCode>General</c:formatCode>
                <c:ptCount val="311"/>
                <c:pt idx="14">
                  <c:v>0.73</c:v>
                </c:pt>
                <c:pt idx="15">
                  <c:v>0.73</c:v>
                </c:pt>
                <c:pt idx="16">
                  <c:v>0.73</c:v>
                </c:pt>
                <c:pt idx="17">
                  <c:v>0.73</c:v>
                </c:pt>
                <c:pt idx="18">
                  <c:v>0.73</c:v>
                </c:pt>
                <c:pt idx="19">
                  <c:v>0.73</c:v>
                </c:pt>
                <c:pt idx="20">
                  <c:v>0.73</c:v>
                </c:pt>
                <c:pt idx="21">
                  <c:v>0.73</c:v>
                </c:pt>
                <c:pt idx="22">
                  <c:v>0.73</c:v>
                </c:pt>
                <c:pt idx="23">
                  <c:v>0.73</c:v>
                </c:pt>
                <c:pt idx="95">
                  <c:v>0.73</c:v>
                </c:pt>
                <c:pt idx="96">
                  <c:v>0.73</c:v>
                </c:pt>
                <c:pt idx="97">
                  <c:v>0.73</c:v>
                </c:pt>
                <c:pt idx="98">
                  <c:v>0.73</c:v>
                </c:pt>
                <c:pt idx="99">
                  <c:v>0.73</c:v>
                </c:pt>
                <c:pt idx="100">
                  <c:v>0.73</c:v>
                </c:pt>
                <c:pt idx="101">
                  <c:v>0.73</c:v>
                </c:pt>
                <c:pt idx="102">
                  <c:v>0.73</c:v>
                </c:pt>
                <c:pt idx="103">
                  <c:v>0.73</c:v>
                </c:pt>
                <c:pt idx="104">
                  <c:v>0.73</c:v>
                </c:pt>
                <c:pt idx="105">
                  <c:v>0.73</c:v>
                </c:pt>
                <c:pt idx="106">
                  <c:v>0.73</c:v>
                </c:pt>
                <c:pt idx="107">
                  <c:v>0.73</c:v>
                </c:pt>
                <c:pt idx="108">
                  <c:v>0.73</c:v>
                </c:pt>
                <c:pt idx="109">
                  <c:v>0.73</c:v>
                </c:pt>
                <c:pt idx="110">
                  <c:v>0.73</c:v>
                </c:pt>
                <c:pt idx="111">
                  <c:v>0.73</c:v>
                </c:pt>
                <c:pt idx="112">
                  <c:v>0.73</c:v>
                </c:pt>
                <c:pt idx="113">
                  <c:v>0.73</c:v>
                </c:pt>
                <c:pt idx="242">
                  <c:v>0.73</c:v>
                </c:pt>
                <c:pt idx="243">
                  <c:v>0.73</c:v>
                </c:pt>
                <c:pt idx="24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478720"/>
        <c:axId val="1"/>
      </c:areaChart>
      <c:areaChart>
        <c:grouping val="stacked"/>
        <c:varyColors val="0"/>
        <c:ser>
          <c:idx val="3"/>
          <c:order val="1"/>
          <c:tx>
            <c:strRef>
              <c:f>Sheet1!$D$1</c:f>
              <c:strCache>
                <c:ptCount val="1"/>
                <c:pt idx="0">
                  <c:v>Surplus Funds-to-Assets (Right Axis)</c:v>
                </c:pt>
              </c:strCache>
            </c:strRef>
          </c:tx>
          <c:spPr>
            <a:solidFill>
              <a:srgbClr val="00CCFF"/>
            </a:solidFill>
            <a:ln w="12820">
              <a:solidFill>
                <a:schemeClr val="tx1"/>
              </a:solidFill>
              <a:prstDash val="solid"/>
            </a:ln>
          </c:spP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Sheet1!$D$2:$D$312</c:f>
              <c:numCache>
                <c:formatCode>0.00%</c:formatCode>
                <c:ptCount val="311"/>
                <c:pt idx="0">
                  <c:v>0.251</c:v>
                </c:pt>
                <c:pt idx="1">
                  <c:v>0.255</c:v>
                </c:pt>
                <c:pt idx="2">
                  <c:v>0.25600000000000001</c:v>
                </c:pt>
                <c:pt idx="3">
                  <c:v>0.249</c:v>
                </c:pt>
                <c:pt idx="4">
                  <c:v>0.24299999999999999</c:v>
                </c:pt>
                <c:pt idx="5">
                  <c:v>0.23899999999999999</c:v>
                </c:pt>
                <c:pt idx="6">
                  <c:v>0.24099999999999999</c:v>
                </c:pt>
                <c:pt idx="7">
                  <c:v>0.24199999999999999</c:v>
                </c:pt>
                <c:pt idx="8">
                  <c:v>0.249</c:v>
                </c:pt>
                <c:pt idx="9">
                  <c:v>0.254</c:v>
                </c:pt>
                <c:pt idx="10">
                  <c:v>0.26</c:v>
                </c:pt>
                <c:pt idx="11">
                  <c:v>0.26700000000000002</c:v>
                </c:pt>
                <c:pt idx="12">
                  <c:v>0.26300000000000001</c:v>
                </c:pt>
                <c:pt idx="13">
                  <c:v>0.27400000000000002</c:v>
                </c:pt>
                <c:pt idx="14">
                  <c:v>0.28699999999999998</c:v>
                </c:pt>
                <c:pt idx="15">
                  <c:v>0.27800000000000002</c:v>
                </c:pt>
                <c:pt idx="16">
                  <c:v>0.29599999999999999</c:v>
                </c:pt>
                <c:pt idx="17">
                  <c:v>0.31900000000000001</c:v>
                </c:pt>
                <c:pt idx="18">
                  <c:v>0.29599999999999999</c:v>
                </c:pt>
                <c:pt idx="19">
                  <c:v>0.28799999999999998</c:v>
                </c:pt>
                <c:pt idx="20">
                  <c:v>0.28599999999999998</c:v>
                </c:pt>
                <c:pt idx="21">
                  <c:v>0.29699999999999999</c:v>
                </c:pt>
                <c:pt idx="22">
                  <c:v>0.312</c:v>
                </c:pt>
                <c:pt idx="23">
                  <c:v>0.32400000000000001</c:v>
                </c:pt>
                <c:pt idx="24">
                  <c:v>0.32500000000000001</c:v>
                </c:pt>
                <c:pt idx="25">
                  <c:v>0.32700000000000001</c:v>
                </c:pt>
                <c:pt idx="26">
                  <c:v>0.33900000000000002</c:v>
                </c:pt>
                <c:pt idx="27">
                  <c:v>0.34599999999999997</c:v>
                </c:pt>
                <c:pt idx="28">
                  <c:v>0.34899999999999998</c:v>
                </c:pt>
                <c:pt idx="29">
                  <c:v>0.34699999999999998</c:v>
                </c:pt>
                <c:pt idx="30">
                  <c:v>0.34399999999999997</c:v>
                </c:pt>
                <c:pt idx="31">
                  <c:v>0.34</c:v>
                </c:pt>
                <c:pt idx="32">
                  <c:v>0.33800000000000002</c:v>
                </c:pt>
                <c:pt idx="33">
                  <c:v>0.34</c:v>
                </c:pt>
                <c:pt idx="34">
                  <c:v>0.34399999999999997</c:v>
                </c:pt>
                <c:pt idx="35">
                  <c:v>0.34899999999999998</c:v>
                </c:pt>
                <c:pt idx="36">
                  <c:v>0.35</c:v>
                </c:pt>
                <c:pt idx="37">
                  <c:v>0.36499999999999999</c:v>
                </c:pt>
                <c:pt idx="38">
                  <c:v>0.371</c:v>
                </c:pt>
                <c:pt idx="39">
                  <c:v>0.36799999999999999</c:v>
                </c:pt>
                <c:pt idx="40">
                  <c:v>0.378</c:v>
                </c:pt>
                <c:pt idx="41">
                  <c:v>0.373</c:v>
                </c:pt>
                <c:pt idx="42">
                  <c:v>0.36599999999999999</c:v>
                </c:pt>
                <c:pt idx="43">
                  <c:v>0.36699999999999999</c:v>
                </c:pt>
                <c:pt idx="44">
                  <c:v>0.35899999999999999</c:v>
                </c:pt>
                <c:pt idx="45">
                  <c:v>0.36</c:v>
                </c:pt>
                <c:pt idx="46">
                  <c:v>0.35799999999999998</c:v>
                </c:pt>
                <c:pt idx="47">
                  <c:v>0.34799999999999998</c:v>
                </c:pt>
                <c:pt idx="48">
                  <c:v>0.35199999999999998</c:v>
                </c:pt>
                <c:pt idx="49">
                  <c:v>0.35899999999999999</c:v>
                </c:pt>
                <c:pt idx="50">
                  <c:v>0.35799999999999998</c:v>
                </c:pt>
                <c:pt idx="51">
                  <c:v>0.36199999999999999</c:v>
                </c:pt>
                <c:pt idx="52">
                  <c:v>0.35599999999999998</c:v>
                </c:pt>
                <c:pt idx="53">
                  <c:v>0.34200000000000003</c:v>
                </c:pt>
                <c:pt idx="54">
                  <c:v>0.34399999999999997</c:v>
                </c:pt>
                <c:pt idx="55">
                  <c:v>0.33100000000000002</c:v>
                </c:pt>
                <c:pt idx="56">
                  <c:v>0.32600000000000001</c:v>
                </c:pt>
                <c:pt idx="57">
                  <c:v>0.32900000000000001</c:v>
                </c:pt>
                <c:pt idx="58">
                  <c:v>0.32400000000000001</c:v>
                </c:pt>
                <c:pt idx="59">
                  <c:v>0.32300000000000001</c:v>
                </c:pt>
                <c:pt idx="60">
                  <c:v>0.32100000000000001</c:v>
                </c:pt>
                <c:pt idx="61">
                  <c:v>0.32900000000000001</c:v>
                </c:pt>
                <c:pt idx="62">
                  <c:v>0.32900000000000001</c:v>
                </c:pt>
                <c:pt idx="63">
                  <c:v>0.32900000000000001</c:v>
                </c:pt>
                <c:pt idx="64">
                  <c:v>0.32</c:v>
                </c:pt>
                <c:pt idx="65">
                  <c:v>0.31</c:v>
                </c:pt>
                <c:pt idx="66">
                  <c:v>0.30499999999999999</c:v>
                </c:pt>
                <c:pt idx="67">
                  <c:v>0.29299999999999998</c:v>
                </c:pt>
                <c:pt idx="68">
                  <c:v>0.29599999999999999</c:v>
                </c:pt>
                <c:pt idx="69">
                  <c:v>0.28999999999999998</c:v>
                </c:pt>
                <c:pt idx="70">
                  <c:v>0.28399999999999997</c:v>
                </c:pt>
                <c:pt idx="71">
                  <c:v>0.28599999999999998</c:v>
                </c:pt>
                <c:pt idx="72">
                  <c:v>0.27900000000000003</c:v>
                </c:pt>
                <c:pt idx="73">
                  <c:v>0.28699999999999998</c:v>
                </c:pt>
                <c:pt idx="74">
                  <c:v>0.29599999999999999</c:v>
                </c:pt>
                <c:pt idx="75">
                  <c:v>0.28699999999999998</c:v>
                </c:pt>
                <c:pt idx="76">
                  <c:v>0.27700000000000002</c:v>
                </c:pt>
                <c:pt idx="77">
                  <c:v>0.27600000000000002</c:v>
                </c:pt>
                <c:pt idx="78">
                  <c:v>0.26700000000000002</c:v>
                </c:pt>
                <c:pt idx="79">
                  <c:v>0.26</c:v>
                </c:pt>
                <c:pt idx="80">
                  <c:v>0.26400000000000001</c:v>
                </c:pt>
                <c:pt idx="81">
                  <c:v>0.25800000000000001</c:v>
                </c:pt>
                <c:pt idx="82">
                  <c:v>0.25900000000000001</c:v>
                </c:pt>
                <c:pt idx="83">
                  <c:v>0.26200000000000001</c:v>
                </c:pt>
                <c:pt idx="84">
                  <c:v>0.25800000000000001</c:v>
                </c:pt>
                <c:pt idx="85">
                  <c:v>0.27</c:v>
                </c:pt>
                <c:pt idx="86">
                  <c:v>0.28599999999999998</c:v>
                </c:pt>
                <c:pt idx="87">
                  <c:v>0.27700000000000002</c:v>
                </c:pt>
                <c:pt idx="88">
                  <c:v>0.27400000000000002</c:v>
                </c:pt>
                <c:pt idx="89">
                  <c:v>0.27500000000000002</c:v>
                </c:pt>
                <c:pt idx="90">
                  <c:v>0.26400000000000001</c:v>
                </c:pt>
                <c:pt idx="91">
                  <c:v>0.26400000000000001</c:v>
                </c:pt>
                <c:pt idx="92">
                  <c:v>0.26</c:v>
                </c:pt>
                <c:pt idx="93">
                  <c:v>0.252</c:v>
                </c:pt>
                <c:pt idx="94">
                  <c:v>0.26100000000000001</c:v>
                </c:pt>
                <c:pt idx="95">
                  <c:v>0.25900000000000001</c:v>
                </c:pt>
                <c:pt idx="96">
                  <c:v>0.26500000000000001</c:v>
                </c:pt>
                <c:pt idx="97">
                  <c:v>0.28599999999999998</c:v>
                </c:pt>
                <c:pt idx="98">
                  <c:v>0.28999999999999998</c:v>
                </c:pt>
                <c:pt idx="99">
                  <c:v>0.28299999999999997</c:v>
                </c:pt>
                <c:pt idx="100">
                  <c:v>0.28999999999999998</c:v>
                </c:pt>
                <c:pt idx="101">
                  <c:v>0.27800000000000002</c:v>
                </c:pt>
                <c:pt idx="102">
                  <c:v>0.26700000000000002</c:v>
                </c:pt>
                <c:pt idx="103">
                  <c:v>0.26500000000000001</c:v>
                </c:pt>
                <c:pt idx="104">
                  <c:v>0.25700000000000001</c:v>
                </c:pt>
                <c:pt idx="105">
                  <c:v>0.26400000000000001</c:v>
                </c:pt>
                <c:pt idx="106">
                  <c:v>0.26500000000000001</c:v>
                </c:pt>
                <c:pt idx="107">
                  <c:v>0.26400000000000001</c:v>
                </c:pt>
                <c:pt idx="108">
                  <c:v>0.27800000000000002</c:v>
                </c:pt>
                <c:pt idx="109">
                  <c:v>0.29599999999999999</c:v>
                </c:pt>
                <c:pt idx="110">
                  <c:v>0.30299999999999999</c:v>
                </c:pt>
                <c:pt idx="111">
                  <c:v>0.30399999999999999</c:v>
                </c:pt>
                <c:pt idx="112">
                  <c:v>0.31</c:v>
                </c:pt>
                <c:pt idx="113">
                  <c:v>0.30399999999999999</c:v>
                </c:pt>
                <c:pt idx="114">
                  <c:v>0.308</c:v>
                </c:pt>
                <c:pt idx="115">
                  <c:v>0.30299999999999999</c:v>
                </c:pt>
                <c:pt idx="116">
                  <c:v>0.30299999999999999</c:v>
                </c:pt>
                <c:pt idx="117">
                  <c:v>0.313</c:v>
                </c:pt>
                <c:pt idx="118">
                  <c:v>0.311</c:v>
                </c:pt>
                <c:pt idx="119">
                  <c:v>0.314</c:v>
                </c:pt>
                <c:pt idx="120">
                  <c:v>0.314</c:v>
                </c:pt>
                <c:pt idx="121">
                  <c:v>0.32700000000000001</c:v>
                </c:pt>
                <c:pt idx="122">
                  <c:v>0.33200000000000002</c:v>
                </c:pt>
                <c:pt idx="123">
                  <c:v>0.34</c:v>
                </c:pt>
                <c:pt idx="124">
                  <c:v>0.33900000000000002</c:v>
                </c:pt>
                <c:pt idx="125">
                  <c:v>0.33400000000000002</c:v>
                </c:pt>
                <c:pt idx="126">
                  <c:v>0.34</c:v>
                </c:pt>
                <c:pt idx="127">
                  <c:v>0.33200000000000002</c:v>
                </c:pt>
                <c:pt idx="128">
                  <c:v>0.33400000000000002</c:v>
                </c:pt>
                <c:pt idx="129">
                  <c:v>0.34100000000000003</c:v>
                </c:pt>
                <c:pt idx="130">
                  <c:v>0.33900000000000002</c:v>
                </c:pt>
                <c:pt idx="131">
                  <c:v>0.34300000000000003</c:v>
                </c:pt>
                <c:pt idx="132">
                  <c:v>0.34499999999999997</c:v>
                </c:pt>
                <c:pt idx="133">
                  <c:v>0.35799999999999998</c:v>
                </c:pt>
                <c:pt idx="134">
                  <c:v>0.36499999999999999</c:v>
                </c:pt>
                <c:pt idx="135">
                  <c:v>0.371</c:v>
                </c:pt>
                <c:pt idx="136">
                  <c:v>0.36399999999999999</c:v>
                </c:pt>
                <c:pt idx="137">
                  <c:v>0.36199999999999999</c:v>
                </c:pt>
                <c:pt idx="138">
                  <c:v>0.36399999999999999</c:v>
                </c:pt>
                <c:pt idx="139">
                  <c:v>0.36</c:v>
                </c:pt>
                <c:pt idx="140">
                  <c:v>0.36699999999999999</c:v>
                </c:pt>
                <c:pt idx="141">
                  <c:v>0.36</c:v>
                </c:pt>
                <c:pt idx="142">
                  <c:v>0.36099999999999999</c:v>
                </c:pt>
                <c:pt idx="143">
                  <c:v>0.36599999999999999</c:v>
                </c:pt>
                <c:pt idx="144">
                  <c:v>0.36499999999999999</c:v>
                </c:pt>
                <c:pt idx="145">
                  <c:v>0.377</c:v>
                </c:pt>
                <c:pt idx="146">
                  <c:v>0.39100000000000001</c:v>
                </c:pt>
                <c:pt idx="147">
                  <c:v>0.38300000000000001</c:v>
                </c:pt>
                <c:pt idx="148">
                  <c:v>0.38100000000000001</c:v>
                </c:pt>
                <c:pt idx="149">
                  <c:v>0.38400000000000001</c:v>
                </c:pt>
                <c:pt idx="150">
                  <c:v>0.375</c:v>
                </c:pt>
                <c:pt idx="151">
                  <c:v>0.38</c:v>
                </c:pt>
                <c:pt idx="152">
                  <c:v>0.374</c:v>
                </c:pt>
                <c:pt idx="153">
                  <c:v>0.36899999999999999</c:v>
                </c:pt>
                <c:pt idx="154">
                  <c:v>0.376</c:v>
                </c:pt>
                <c:pt idx="155">
                  <c:v>0.373</c:v>
                </c:pt>
                <c:pt idx="156">
                  <c:v>0.37</c:v>
                </c:pt>
                <c:pt idx="157">
                  <c:v>0.38100000000000001</c:v>
                </c:pt>
                <c:pt idx="158">
                  <c:v>0.39</c:v>
                </c:pt>
                <c:pt idx="159">
                  <c:v>0.38300000000000001</c:v>
                </c:pt>
                <c:pt idx="160">
                  <c:v>0.38400000000000001</c:v>
                </c:pt>
                <c:pt idx="161">
                  <c:v>0.376</c:v>
                </c:pt>
                <c:pt idx="162">
                  <c:v>0.36799999999999999</c:v>
                </c:pt>
                <c:pt idx="163">
                  <c:v>0.36799999999999999</c:v>
                </c:pt>
                <c:pt idx="164">
                  <c:v>0.36</c:v>
                </c:pt>
                <c:pt idx="165">
                  <c:v>0.35799999999999998</c:v>
                </c:pt>
                <c:pt idx="166">
                  <c:v>0.36099999999999999</c:v>
                </c:pt>
                <c:pt idx="167">
                  <c:v>0.35199999999999998</c:v>
                </c:pt>
                <c:pt idx="168">
                  <c:v>0.35599999999999998</c:v>
                </c:pt>
                <c:pt idx="169">
                  <c:v>0.36699999999999999</c:v>
                </c:pt>
                <c:pt idx="170">
                  <c:v>0.36399999999999999</c:v>
                </c:pt>
                <c:pt idx="171">
                  <c:v>0.35699999999999998</c:v>
                </c:pt>
                <c:pt idx="172">
                  <c:v>0.35699999999999998</c:v>
                </c:pt>
                <c:pt idx="173">
                  <c:v>0.34699999999999998</c:v>
                </c:pt>
                <c:pt idx="174">
                  <c:v>0.34</c:v>
                </c:pt>
                <c:pt idx="175">
                  <c:v>0.33900000000000002</c:v>
                </c:pt>
                <c:pt idx="176">
                  <c:v>0.32900000000000001</c:v>
                </c:pt>
                <c:pt idx="177">
                  <c:v>0.33300000000000002</c:v>
                </c:pt>
                <c:pt idx="178">
                  <c:v>0.32900000000000001</c:v>
                </c:pt>
                <c:pt idx="179">
                  <c:v>0.32300000000000001</c:v>
                </c:pt>
                <c:pt idx="180">
                  <c:v>0.32800000000000001</c:v>
                </c:pt>
                <c:pt idx="181">
                  <c:v>0.33800000000000002</c:v>
                </c:pt>
                <c:pt idx="182">
                  <c:v>0.33300000000000002</c:v>
                </c:pt>
                <c:pt idx="183">
                  <c:v>0.32800000000000001</c:v>
                </c:pt>
                <c:pt idx="184">
                  <c:v>0.32800000000000001</c:v>
                </c:pt>
                <c:pt idx="185">
                  <c:v>0.318</c:v>
                </c:pt>
                <c:pt idx="186">
                  <c:v>0.31900000000000001</c:v>
                </c:pt>
                <c:pt idx="187">
                  <c:v>0.31</c:v>
                </c:pt>
                <c:pt idx="188">
                  <c:v>0.30399999999999999</c:v>
                </c:pt>
                <c:pt idx="189">
                  <c:v>0.31</c:v>
                </c:pt>
                <c:pt idx="190">
                  <c:v>0.308</c:v>
                </c:pt>
                <c:pt idx="191">
                  <c:v>0.30499999999999999</c:v>
                </c:pt>
                <c:pt idx="192" formatCode="General">
                  <c:v>0.30622914000000001</c:v>
                </c:pt>
                <c:pt idx="193" formatCode="General">
                  <c:v>0.31439278100000001</c:v>
                </c:pt>
                <c:pt idx="194" formatCode="General">
                  <c:v>0.311388</c:v>
                </c:pt>
                <c:pt idx="195" formatCode="General">
                  <c:v>0.31349489000000003</c:v>
                </c:pt>
                <c:pt idx="196" formatCode="General">
                  <c:v>0.30391586199999998</c:v>
                </c:pt>
                <c:pt idx="197" formatCode="General">
                  <c:v>0.29777900000000002</c:v>
                </c:pt>
                <c:pt idx="198" formatCode="General">
                  <c:v>0.29884270699999999</c:v>
                </c:pt>
                <c:pt idx="199" formatCode="General">
                  <c:v>0.29245935899999997</c:v>
                </c:pt>
                <c:pt idx="200" formatCode="General">
                  <c:v>0.29441099999999998</c:v>
                </c:pt>
                <c:pt idx="201" formatCode="General">
                  <c:v>0.291742102</c:v>
                </c:pt>
                <c:pt idx="202" formatCode="General">
                  <c:v>0.28789404699999999</c:v>
                </c:pt>
                <c:pt idx="203" formatCode="General">
                  <c:v>0.28426299999999999</c:v>
                </c:pt>
                <c:pt idx="204">
                  <c:v>0.28299999999999997</c:v>
                </c:pt>
                <c:pt idx="205">
                  <c:v>0.29299999999999998</c:v>
                </c:pt>
                <c:pt idx="206">
                  <c:v>0.29699999999999999</c:v>
                </c:pt>
                <c:pt idx="207">
                  <c:v>0.29199999999999998</c:v>
                </c:pt>
                <c:pt idx="208">
                  <c:v>0.28199999999999997</c:v>
                </c:pt>
                <c:pt idx="209">
                  <c:v>0.28100000000000003</c:v>
                </c:pt>
                <c:pt idx="210">
                  <c:v>0.27300000000000002</c:v>
                </c:pt>
                <c:pt idx="211">
                  <c:v>0.26700000000000002</c:v>
                </c:pt>
                <c:pt idx="212">
                  <c:v>0.27</c:v>
                </c:pt>
                <c:pt idx="213">
                  <c:v>0.26500000000000001</c:v>
                </c:pt>
                <c:pt idx="214">
                  <c:v>0.26400000000000001</c:v>
                </c:pt>
                <c:pt idx="215">
                  <c:v>0.26200000000000001</c:v>
                </c:pt>
                <c:pt idx="216">
                  <c:v>0.25700000000000001</c:v>
                </c:pt>
                <c:pt idx="217">
                  <c:v>0.26500000000000001</c:v>
                </c:pt>
                <c:pt idx="218">
                  <c:v>0.27200000000000002</c:v>
                </c:pt>
                <c:pt idx="219">
                  <c:v>0.26200000000000001</c:v>
                </c:pt>
                <c:pt idx="220">
                  <c:v>0.254</c:v>
                </c:pt>
                <c:pt idx="221">
                  <c:v>0.25600000000000001</c:v>
                </c:pt>
                <c:pt idx="222">
                  <c:v>0.24299999999999999</c:v>
                </c:pt>
                <c:pt idx="223">
                  <c:v>0.247</c:v>
                </c:pt>
                <c:pt idx="224">
                  <c:v>0.24199999999999999</c:v>
                </c:pt>
                <c:pt idx="225">
                  <c:v>0.23499999999999999</c:v>
                </c:pt>
                <c:pt idx="226">
                  <c:v>0.24</c:v>
                </c:pt>
                <c:pt idx="227">
                  <c:v>0.23100000000000001</c:v>
                </c:pt>
                <c:pt idx="228">
                  <c:v>0.23200000000000001</c:v>
                </c:pt>
                <c:pt idx="229">
                  <c:v>0.248</c:v>
                </c:pt>
                <c:pt idx="230">
                  <c:v>0.25900000000000001</c:v>
                </c:pt>
                <c:pt idx="231">
                  <c:v>0.251</c:v>
                </c:pt>
                <c:pt idx="232">
                  <c:v>0.255</c:v>
                </c:pt>
                <c:pt idx="233">
                  <c:v>0.251</c:v>
                </c:pt>
                <c:pt idx="234">
                  <c:v>0.24399999999999999</c:v>
                </c:pt>
                <c:pt idx="235">
                  <c:v>0.25</c:v>
                </c:pt>
                <c:pt idx="236">
                  <c:v>0.245</c:v>
                </c:pt>
                <c:pt idx="237">
                  <c:v>0.247</c:v>
                </c:pt>
                <c:pt idx="238">
                  <c:v>0.255</c:v>
                </c:pt>
                <c:pt idx="239">
                  <c:v>0.246</c:v>
                </c:pt>
                <c:pt idx="240">
                  <c:v>0.253</c:v>
                </c:pt>
                <c:pt idx="241">
                  <c:v>0.26800000000000002</c:v>
                </c:pt>
                <c:pt idx="242">
                  <c:v>0.27</c:v>
                </c:pt>
                <c:pt idx="243">
                  <c:v>0.29199999999999998</c:v>
                </c:pt>
                <c:pt idx="244">
                  <c:v>0.30099999999999999</c:v>
                </c:pt>
                <c:pt idx="245">
                  <c:v>0.30199999999999999</c:v>
                </c:pt>
                <c:pt idx="246">
                  <c:v>0.308</c:v>
                </c:pt>
                <c:pt idx="247">
                  <c:v>0.307</c:v>
                </c:pt>
                <c:pt idx="248">
                  <c:v>0.30599999999999999</c:v>
                </c:pt>
                <c:pt idx="249">
                  <c:v>0.316</c:v>
                </c:pt>
                <c:pt idx="250">
                  <c:v>0.315</c:v>
                </c:pt>
                <c:pt idx="251">
                  <c:v>0.32300000000000001</c:v>
                </c:pt>
                <c:pt idx="252">
                  <c:v>0.33</c:v>
                </c:pt>
                <c:pt idx="253">
                  <c:v>0.33900000000000002</c:v>
                </c:pt>
                <c:pt idx="254">
                  <c:v>0.35699999999999998</c:v>
                </c:pt>
                <c:pt idx="255">
                  <c:v>0.36499999999999999</c:v>
                </c:pt>
                <c:pt idx="256">
                  <c:v>0.36099999999999999</c:v>
                </c:pt>
                <c:pt idx="257">
                  <c:v>0.35099999999999998</c:v>
                </c:pt>
                <c:pt idx="258">
                  <c:v>0.35799999999999998</c:v>
                </c:pt>
                <c:pt idx="259">
                  <c:v>0.35199999999999998</c:v>
                </c:pt>
                <c:pt idx="260">
                  <c:v>0.34799999999999998</c:v>
                </c:pt>
                <c:pt idx="261">
                  <c:v>0.35099999999999998</c:v>
                </c:pt>
                <c:pt idx="262">
                  <c:v>0.34599999999999997</c:v>
                </c:pt>
                <c:pt idx="263">
                  <c:v>0.34599999999999997</c:v>
                </c:pt>
                <c:pt idx="264">
                  <c:v>0.34100000000000003</c:v>
                </c:pt>
                <c:pt idx="265">
                  <c:v>0.34200000000000003</c:v>
                </c:pt>
                <c:pt idx="266">
                  <c:v>0.33800000000000002</c:v>
                </c:pt>
                <c:pt idx="267">
                  <c:v>0.33500000000000002</c:v>
                </c:pt>
                <c:pt idx="268">
                  <c:v>0.32</c:v>
                </c:pt>
                <c:pt idx="269">
                  <c:v>0.30399999999999999</c:v>
                </c:pt>
                <c:pt idx="270">
                  <c:v>0.30299999999999999</c:v>
                </c:pt>
                <c:pt idx="271">
                  <c:v>0.28899999999999998</c:v>
                </c:pt>
                <c:pt idx="272">
                  <c:v>0.28000000000000003</c:v>
                </c:pt>
                <c:pt idx="273">
                  <c:v>0.26900000000000002</c:v>
                </c:pt>
                <c:pt idx="274">
                  <c:v>0.26400000000000001</c:v>
                </c:pt>
                <c:pt idx="275">
                  <c:v>0.26200000000000001</c:v>
                </c:pt>
                <c:pt idx="276">
                  <c:v>0.26</c:v>
                </c:pt>
                <c:pt idx="277">
                  <c:v>0.26</c:v>
                </c:pt>
                <c:pt idx="278">
                  <c:v>0.26800000000000002</c:v>
                </c:pt>
                <c:pt idx="279">
                  <c:v>0.26300000000000001</c:v>
                </c:pt>
                <c:pt idx="280">
                  <c:v>0.25700000000000001</c:v>
                </c:pt>
                <c:pt idx="281">
                  <c:v>0.25600000000000001</c:v>
                </c:pt>
                <c:pt idx="282">
                  <c:v>0.247</c:v>
                </c:pt>
                <c:pt idx="283">
                  <c:v>0.24399999999999999</c:v>
                </c:pt>
                <c:pt idx="284">
                  <c:v>0.246</c:v>
                </c:pt>
                <c:pt idx="285">
                  <c:v>0.24</c:v>
                </c:pt>
                <c:pt idx="286">
                  <c:v>0.24199999999999999</c:v>
                </c:pt>
                <c:pt idx="287">
                  <c:v>0.248</c:v>
                </c:pt>
                <c:pt idx="288">
                  <c:v>0.248</c:v>
                </c:pt>
                <c:pt idx="289">
                  <c:v>0.255</c:v>
                </c:pt>
                <c:pt idx="290">
                  <c:v>0.26300000000000001</c:v>
                </c:pt>
                <c:pt idx="291">
                  <c:v>0.254</c:v>
                </c:pt>
                <c:pt idx="292">
                  <c:v>0.25600000000000001</c:v>
                </c:pt>
                <c:pt idx="293">
                  <c:v>0.252</c:v>
                </c:pt>
                <c:pt idx="294">
                  <c:v>0.247</c:v>
                </c:pt>
                <c:pt idx="295">
                  <c:v>0.255</c:v>
                </c:pt>
                <c:pt idx="296">
                  <c:v>0.25</c:v>
                </c:pt>
                <c:pt idx="297">
                  <c:v>0.25</c:v>
                </c:pt>
                <c:pt idx="298">
                  <c:v>0.253</c:v>
                </c:pt>
                <c:pt idx="299">
                  <c:v>0.245</c:v>
                </c:pt>
                <c:pt idx="300">
                  <c:v>0.24</c:v>
                </c:pt>
                <c:pt idx="301">
                  <c:v>0.254</c:v>
                </c:pt>
                <c:pt idx="302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areaChart>
      <c:lineChart>
        <c:grouping val="standard"/>
        <c:varyColors val="0"/>
        <c:ser>
          <c:idx val="4"/>
          <c:order val="2"/>
          <c:tx>
            <c:strRef>
              <c:f>Sheet1!$E$1</c:f>
              <c:strCache>
                <c:ptCount val="1"/>
                <c:pt idx="0">
                  <c:v>64% &amp; 32% Long Run Averages</c:v>
                </c:pt>
              </c:strCache>
            </c:strRef>
          </c:tx>
          <c:spPr>
            <a:ln w="38459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Sheet1!$A$2:$A$312</c:f>
              <c:strCache>
                <c:ptCount val="301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  <c:pt idx="300">
                  <c:v>25</c:v>
                </c:pt>
              </c:strCache>
            </c:strRef>
          </c:cat>
          <c:val>
            <c:numRef>
              <c:f>Sheet1!$E$2:$E$312</c:f>
              <c:numCache>
                <c:formatCode>General</c:formatCode>
                <c:ptCount val="311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0.32</c:v>
                </c:pt>
                <c:pt idx="7">
                  <c:v>0.32</c:v>
                </c:pt>
                <c:pt idx="8">
                  <c:v>0.32</c:v>
                </c:pt>
                <c:pt idx="9">
                  <c:v>0.32</c:v>
                </c:pt>
                <c:pt idx="10">
                  <c:v>0.32</c:v>
                </c:pt>
                <c:pt idx="11">
                  <c:v>0.32</c:v>
                </c:pt>
                <c:pt idx="12">
                  <c:v>0.32</c:v>
                </c:pt>
                <c:pt idx="13">
                  <c:v>0.32</c:v>
                </c:pt>
                <c:pt idx="14">
                  <c:v>0.32</c:v>
                </c:pt>
                <c:pt idx="15">
                  <c:v>0.32</c:v>
                </c:pt>
                <c:pt idx="16">
                  <c:v>0.32</c:v>
                </c:pt>
                <c:pt idx="17">
                  <c:v>0.32</c:v>
                </c:pt>
                <c:pt idx="18">
                  <c:v>0.32</c:v>
                </c:pt>
                <c:pt idx="19">
                  <c:v>0.32</c:v>
                </c:pt>
                <c:pt idx="20">
                  <c:v>0.32</c:v>
                </c:pt>
                <c:pt idx="21">
                  <c:v>0.32</c:v>
                </c:pt>
                <c:pt idx="22">
                  <c:v>0.32</c:v>
                </c:pt>
                <c:pt idx="23">
                  <c:v>0.32</c:v>
                </c:pt>
                <c:pt idx="24">
                  <c:v>0.32</c:v>
                </c:pt>
                <c:pt idx="25">
                  <c:v>0.32</c:v>
                </c:pt>
                <c:pt idx="26">
                  <c:v>0.32</c:v>
                </c:pt>
                <c:pt idx="27">
                  <c:v>0.32</c:v>
                </c:pt>
                <c:pt idx="28">
                  <c:v>0.32</c:v>
                </c:pt>
                <c:pt idx="29">
                  <c:v>0.32</c:v>
                </c:pt>
                <c:pt idx="30">
                  <c:v>0.32</c:v>
                </c:pt>
                <c:pt idx="31">
                  <c:v>0.32</c:v>
                </c:pt>
                <c:pt idx="32">
                  <c:v>0.32</c:v>
                </c:pt>
                <c:pt idx="33">
                  <c:v>0.32</c:v>
                </c:pt>
                <c:pt idx="34">
                  <c:v>0.32</c:v>
                </c:pt>
                <c:pt idx="35">
                  <c:v>0.32</c:v>
                </c:pt>
                <c:pt idx="36">
                  <c:v>0.32</c:v>
                </c:pt>
                <c:pt idx="37">
                  <c:v>0.32</c:v>
                </c:pt>
                <c:pt idx="38">
                  <c:v>0.32</c:v>
                </c:pt>
                <c:pt idx="39">
                  <c:v>0.32</c:v>
                </c:pt>
                <c:pt idx="40">
                  <c:v>0.32</c:v>
                </c:pt>
                <c:pt idx="41">
                  <c:v>0.32</c:v>
                </c:pt>
                <c:pt idx="42">
                  <c:v>0.32</c:v>
                </c:pt>
                <c:pt idx="43">
                  <c:v>0.32</c:v>
                </c:pt>
                <c:pt idx="44">
                  <c:v>0.32</c:v>
                </c:pt>
                <c:pt idx="45">
                  <c:v>0.32</c:v>
                </c:pt>
                <c:pt idx="46">
                  <c:v>0.32</c:v>
                </c:pt>
                <c:pt idx="47">
                  <c:v>0.32</c:v>
                </c:pt>
                <c:pt idx="48">
                  <c:v>0.32</c:v>
                </c:pt>
                <c:pt idx="49">
                  <c:v>0.32</c:v>
                </c:pt>
                <c:pt idx="50">
                  <c:v>0.32</c:v>
                </c:pt>
                <c:pt idx="51">
                  <c:v>0.32</c:v>
                </c:pt>
                <c:pt idx="52">
                  <c:v>0.32</c:v>
                </c:pt>
                <c:pt idx="53">
                  <c:v>0.32</c:v>
                </c:pt>
                <c:pt idx="54">
                  <c:v>0.32</c:v>
                </c:pt>
                <c:pt idx="55">
                  <c:v>0.32</c:v>
                </c:pt>
                <c:pt idx="56">
                  <c:v>0.32</c:v>
                </c:pt>
                <c:pt idx="57">
                  <c:v>0.32</c:v>
                </c:pt>
                <c:pt idx="58">
                  <c:v>0.32</c:v>
                </c:pt>
                <c:pt idx="59">
                  <c:v>0.32</c:v>
                </c:pt>
                <c:pt idx="60">
                  <c:v>0.32</c:v>
                </c:pt>
                <c:pt idx="61">
                  <c:v>0.32</c:v>
                </c:pt>
                <c:pt idx="62">
                  <c:v>0.32</c:v>
                </c:pt>
                <c:pt idx="63">
                  <c:v>0.32</c:v>
                </c:pt>
                <c:pt idx="64">
                  <c:v>0.32</c:v>
                </c:pt>
                <c:pt idx="65">
                  <c:v>0.32</c:v>
                </c:pt>
                <c:pt idx="66">
                  <c:v>0.32</c:v>
                </c:pt>
                <c:pt idx="67">
                  <c:v>0.32</c:v>
                </c:pt>
                <c:pt idx="68">
                  <c:v>0.32</c:v>
                </c:pt>
                <c:pt idx="69">
                  <c:v>0.32</c:v>
                </c:pt>
                <c:pt idx="70">
                  <c:v>0.32</c:v>
                </c:pt>
                <c:pt idx="71">
                  <c:v>0.32</c:v>
                </c:pt>
                <c:pt idx="72">
                  <c:v>0.32</c:v>
                </c:pt>
                <c:pt idx="73">
                  <c:v>0.32</c:v>
                </c:pt>
                <c:pt idx="74">
                  <c:v>0.32</c:v>
                </c:pt>
                <c:pt idx="75">
                  <c:v>0.32</c:v>
                </c:pt>
                <c:pt idx="76">
                  <c:v>0.32</c:v>
                </c:pt>
                <c:pt idx="77">
                  <c:v>0.32</c:v>
                </c:pt>
                <c:pt idx="78">
                  <c:v>0.32</c:v>
                </c:pt>
                <c:pt idx="79">
                  <c:v>0.32</c:v>
                </c:pt>
                <c:pt idx="80">
                  <c:v>0.32</c:v>
                </c:pt>
                <c:pt idx="81">
                  <c:v>0.32</c:v>
                </c:pt>
                <c:pt idx="82">
                  <c:v>0.32</c:v>
                </c:pt>
                <c:pt idx="83">
                  <c:v>0.32</c:v>
                </c:pt>
                <c:pt idx="84">
                  <c:v>0.32</c:v>
                </c:pt>
                <c:pt idx="85">
                  <c:v>0.32</c:v>
                </c:pt>
                <c:pt idx="86">
                  <c:v>0.32</c:v>
                </c:pt>
                <c:pt idx="87">
                  <c:v>0.32</c:v>
                </c:pt>
                <c:pt idx="88">
                  <c:v>0.32</c:v>
                </c:pt>
                <c:pt idx="89">
                  <c:v>0.32</c:v>
                </c:pt>
                <c:pt idx="90">
                  <c:v>0.32</c:v>
                </c:pt>
                <c:pt idx="91">
                  <c:v>0.32</c:v>
                </c:pt>
                <c:pt idx="92">
                  <c:v>0.32</c:v>
                </c:pt>
                <c:pt idx="93">
                  <c:v>0.32</c:v>
                </c:pt>
                <c:pt idx="94">
                  <c:v>0.32</c:v>
                </c:pt>
                <c:pt idx="95">
                  <c:v>0.32</c:v>
                </c:pt>
                <c:pt idx="96">
                  <c:v>0.32</c:v>
                </c:pt>
                <c:pt idx="97">
                  <c:v>0.32</c:v>
                </c:pt>
                <c:pt idx="98">
                  <c:v>0.32</c:v>
                </c:pt>
                <c:pt idx="99">
                  <c:v>0.32</c:v>
                </c:pt>
                <c:pt idx="100">
                  <c:v>0.32</c:v>
                </c:pt>
                <c:pt idx="101">
                  <c:v>0.32</c:v>
                </c:pt>
                <c:pt idx="102">
                  <c:v>0.32</c:v>
                </c:pt>
                <c:pt idx="103">
                  <c:v>0.32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0.32</c:v>
                </c:pt>
                <c:pt idx="108">
                  <c:v>0.32</c:v>
                </c:pt>
                <c:pt idx="109">
                  <c:v>0.32</c:v>
                </c:pt>
                <c:pt idx="110">
                  <c:v>0.32</c:v>
                </c:pt>
                <c:pt idx="111">
                  <c:v>0.32</c:v>
                </c:pt>
                <c:pt idx="112">
                  <c:v>0.32</c:v>
                </c:pt>
                <c:pt idx="113">
                  <c:v>0.32</c:v>
                </c:pt>
                <c:pt idx="114">
                  <c:v>0.32</c:v>
                </c:pt>
                <c:pt idx="115">
                  <c:v>0.32</c:v>
                </c:pt>
                <c:pt idx="116">
                  <c:v>0.32</c:v>
                </c:pt>
                <c:pt idx="117">
                  <c:v>0.32</c:v>
                </c:pt>
                <c:pt idx="118">
                  <c:v>0.32</c:v>
                </c:pt>
                <c:pt idx="119">
                  <c:v>0.32</c:v>
                </c:pt>
                <c:pt idx="120">
                  <c:v>0.32</c:v>
                </c:pt>
                <c:pt idx="121">
                  <c:v>0.32</c:v>
                </c:pt>
                <c:pt idx="122">
                  <c:v>0.32</c:v>
                </c:pt>
                <c:pt idx="123">
                  <c:v>0.32</c:v>
                </c:pt>
                <c:pt idx="124">
                  <c:v>0.32</c:v>
                </c:pt>
                <c:pt idx="125">
                  <c:v>0.32</c:v>
                </c:pt>
                <c:pt idx="126">
                  <c:v>0.32</c:v>
                </c:pt>
                <c:pt idx="127">
                  <c:v>0.32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0.32</c:v>
                </c:pt>
                <c:pt idx="133">
                  <c:v>0.32</c:v>
                </c:pt>
                <c:pt idx="134">
                  <c:v>0.32</c:v>
                </c:pt>
                <c:pt idx="135">
                  <c:v>0.32</c:v>
                </c:pt>
                <c:pt idx="136">
                  <c:v>0.32</c:v>
                </c:pt>
                <c:pt idx="137">
                  <c:v>0.32</c:v>
                </c:pt>
                <c:pt idx="138">
                  <c:v>0.32</c:v>
                </c:pt>
                <c:pt idx="139">
                  <c:v>0.32</c:v>
                </c:pt>
                <c:pt idx="140">
                  <c:v>0.32</c:v>
                </c:pt>
                <c:pt idx="141">
                  <c:v>0.32</c:v>
                </c:pt>
                <c:pt idx="142">
                  <c:v>0.32</c:v>
                </c:pt>
                <c:pt idx="143">
                  <c:v>0.32</c:v>
                </c:pt>
                <c:pt idx="144">
                  <c:v>0.32</c:v>
                </c:pt>
                <c:pt idx="145">
                  <c:v>0.32</c:v>
                </c:pt>
                <c:pt idx="146">
                  <c:v>0.32</c:v>
                </c:pt>
                <c:pt idx="147">
                  <c:v>0.32</c:v>
                </c:pt>
                <c:pt idx="148">
                  <c:v>0.32</c:v>
                </c:pt>
                <c:pt idx="149">
                  <c:v>0.32</c:v>
                </c:pt>
                <c:pt idx="150">
                  <c:v>0.32</c:v>
                </c:pt>
                <c:pt idx="151">
                  <c:v>0.32</c:v>
                </c:pt>
                <c:pt idx="152">
                  <c:v>0.32</c:v>
                </c:pt>
                <c:pt idx="153">
                  <c:v>0.32</c:v>
                </c:pt>
                <c:pt idx="154">
                  <c:v>0.32</c:v>
                </c:pt>
                <c:pt idx="155">
                  <c:v>0.32</c:v>
                </c:pt>
                <c:pt idx="156">
                  <c:v>0.32</c:v>
                </c:pt>
                <c:pt idx="157">
                  <c:v>0.32</c:v>
                </c:pt>
                <c:pt idx="158">
                  <c:v>0.32</c:v>
                </c:pt>
                <c:pt idx="159">
                  <c:v>0.32</c:v>
                </c:pt>
                <c:pt idx="160">
                  <c:v>0.32</c:v>
                </c:pt>
                <c:pt idx="161">
                  <c:v>0.32</c:v>
                </c:pt>
                <c:pt idx="162">
                  <c:v>0.32</c:v>
                </c:pt>
                <c:pt idx="163">
                  <c:v>0.32</c:v>
                </c:pt>
                <c:pt idx="164">
                  <c:v>0.32</c:v>
                </c:pt>
                <c:pt idx="165">
                  <c:v>0.32</c:v>
                </c:pt>
                <c:pt idx="166">
                  <c:v>0.32</c:v>
                </c:pt>
                <c:pt idx="167">
                  <c:v>0.32</c:v>
                </c:pt>
                <c:pt idx="168">
                  <c:v>0.32</c:v>
                </c:pt>
                <c:pt idx="169">
                  <c:v>0.32</c:v>
                </c:pt>
                <c:pt idx="170">
                  <c:v>0.32</c:v>
                </c:pt>
                <c:pt idx="171">
                  <c:v>0.32</c:v>
                </c:pt>
                <c:pt idx="172">
                  <c:v>0.32</c:v>
                </c:pt>
                <c:pt idx="173">
                  <c:v>0.32</c:v>
                </c:pt>
                <c:pt idx="174">
                  <c:v>0.32</c:v>
                </c:pt>
                <c:pt idx="175">
                  <c:v>0.32</c:v>
                </c:pt>
                <c:pt idx="176">
                  <c:v>0.32</c:v>
                </c:pt>
                <c:pt idx="177">
                  <c:v>0.32</c:v>
                </c:pt>
                <c:pt idx="178">
                  <c:v>0.32</c:v>
                </c:pt>
                <c:pt idx="179">
                  <c:v>0.32</c:v>
                </c:pt>
                <c:pt idx="180">
                  <c:v>0.32</c:v>
                </c:pt>
                <c:pt idx="181">
                  <c:v>0.32</c:v>
                </c:pt>
                <c:pt idx="182">
                  <c:v>0.32</c:v>
                </c:pt>
                <c:pt idx="183">
                  <c:v>0.32</c:v>
                </c:pt>
                <c:pt idx="184">
                  <c:v>0.32</c:v>
                </c:pt>
                <c:pt idx="185">
                  <c:v>0.32</c:v>
                </c:pt>
                <c:pt idx="186">
                  <c:v>0.32</c:v>
                </c:pt>
                <c:pt idx="187">
                  <c:v>0.32</c:v>
                </c:pt>
                <c:pt idx="188">
                  <c:v>0.32</c:v>
                </c:pt>
                <c:pt idx="189">
                  <c:v>0.32</c:v>
                </c:pt>
                <c:pt idx="190">
                  <c:v>0.32</c:v>
                </c:pt>
                <c:pt idx="191">
                  <c:v>0.32</c:v>
                </c:pt>
                <c:pt idx="192">
                  <c:v>0.32</c:v>
                </c:pt>
                <c:pt idx="193">
                  <c:v>0.32</c:v>
                </c:pt>
                <c:pt idx="194">
                  <c:v>0.32</c:v>
                </c:pt>
                <c:pt idx="195">
                  <c:v>0.32</c:v>
                </c:pt>
                <c:pt idx="196">
                  <c:v>0.32</c:v>
                </c:pt>
                <c:pt idx="197">
                  <c:v>0.32</c:v>
                </c:pt>
                <c:pt idx="198">
                  <c:v>0.32</c:v>
                </c:pt>
                <c:pt idx="199">
                  <c:v>0.32</c:v>
                </c:pt>
                <c:pt idx="200">
                  <c:v>0.32</c:v>
                </c:pt>
                <c:pt idx="201">
                  <c:v>0.32</c:v>
                </c:pt>
                <c:pt idx="202">
                  <c:v>0.32</c:v>
                </c:pt>
                <c:pt idx="203">
                  <c:v>0.32</c:v>
                </c:pt>
                <c:pt idx="204">
                  <c:v>0.32</c:v>
                </c:pt>
                <c:pt idx="205">
                  <c:v>0.32</c:v>
                </c:pt>
                <c:pt idx="206">
                  <c:v>0.32</c:v>
                </c:pt>
                <c:pt idx="207">
                  <c:v>0.32</c:v>
                </c:pt>
                <c:pt idx="208">
                  <c:v>0.32</c:v>
                </c:pt>
                <c:pt idx="209">
                  <c:v>0.32</c:v>
                </c:pt>
                <c:pt idx="210">
                  <c:v>0.32</c:v>
                </c:pt>
                <c:pt idx="211">
                  <c:v>0.32</c:v>
                </c:pt>
                <c:pt idx="212">
                  <c:v>0.32</c:v>
                </c:pt>
                <c:pt idx="213">
                  <c:v>0.32</c:v>
                </c:pt>
                <c:pt idx="214">
                  <c:v>0.32</c:v>
                </c:pt>
                <c:pt idx="215">
                  <c:v>0.32</c:v>
                </c:pt>
                <c:pt idx="216">
                  <c:v>0.32</c:v>
                </c:pt>
                <c:pt idx="217">
                  <c:v>0.32</c:v>
                </c:pt>
                <c:pt idx="218">
                  <c:v>0.32</c:v>
                </c:pt>
                <c:pt idx="219">
                  <c:v>0.32</c:v>
                </c:pt>
                <c:pt idx="220">
                  <c:v>0.32</c:v>
                </c:pt>
                <c:pt idx="221">
                  <c:v>0.32</c:v>
                </c:pt>
                <c:pt idx="222">
                  <c:v>0.32</c:v>
                </c:pt>
                <c:pt idx="223">
                  <c:v>0.32</c:v>
                </c:pt>
                <c:pt idx="224">
                  <c:v>0.32</c:v>
                </c:pt>
                <c:pt idx="225">
                  <c:v>0.32</c:v>
                </c:pt>
                <c:pt idx="226">
                  <c:v>0.32</c:v>
                </c:pt>
                <c:pt idx="227">
                  <c:v>0.32</c:v>
                </c:pt>
                <c:pt idx="228">
                  <c:v>0.32</c:v>
                </c:pt>
                <c:pt idx="229">
                  <c:v>0.32</c:v>
                </c:pt>
                <c:pt idx="230">
                  <c:v>0.32</c:v>
                </c:pt>
                <c:pt idx="231">
                  <c:v>0.32</c:v>
                </c:pt>
                <c:pt idx="232">
                  <c:v>0.32</c:v>
                </c:pt>
                <c:pt idx="233">
                  <c:v>0.32</c:v>
                </c:pt>
                <c:pt idx="234">
                  <c:v>0.32</c:v>
                </c:pt>
                <c:pt idx="235">
                  <c:v>0.32</c:v>
                </c:pt>
                <c:pt idx="236">
                  <c:v>0.32</c:v>
                </c:pt>
                <c:pt idx="237">
                  <c:v>0.32</c:v>
                </c:pt>
                <c:pt idx="238">
                  <c:v>0.32</c:v>
                </c:pt>
                <c:pt idx="239">
                  <c:v>0.32</c:v>
                </c:pt>
                <c:pt idx="240">
                  <c:v>0.32</c:v>
                </c:pt>
                <c:pt idx="241">
                  <c:v>0.32</c:v>
                </c:pt>
                <c:pt idx="242">
                  <c:v>0.32</c:v>
                </c:pt>
                <c:pt idx="243">
                  <c:v>0.32</c:v>
                </c:pt>
                <c:pt idx="244">
                  <c:v>0.32</c:v>
                </c:pt>
                <c:pt idx="245">
                  <c:v>0.32</c:v>
                </c:pt>
                <c:pt idx="246">
                  <c:v>0.32</c:v>
                </c:pt>
                <c:pt idx="247">
                  <c:v>0.32</c:v>
                </c:pt>
                <c:pt idx="248">
                  <c:v>0.32</c:v>
                </c:pt>
                <c:pt idx="249">
                  <c:v>0.32</c:v>
                </c:pt>
                <c:pt idx="250">
                  <c:v>0.32</c:v>
                </c:pt>
                <c:pt idx="251">
                  <c:v>0.32</c:v>
                </c:pt>
                <c:pt idx="252">
                  <c:v>0.32</c:v>
                </c:pt>
                <c:pt idx="253">
                  <c:v>0.32</c:v>
                </c:pt>
                <c:pt idx="254">
                  <c:v>0.32</c:v>
                </c:pt>
                <c:pt idx="255">
                  <c:v>0.32</c:v>
                </c:pt>
                <c:pt idx="256">
                  <c:v>0.32</c:v>
                </c:pt>
                <c:pt idx="257">
                  <c:v>0.32</c:v>
                </c:pt>
                <c:pt idx="258">
                  <c:v>0.32</c:v>
                </c:pt>
                <c:pt idx="259">
                  <c:v>0.32</c:v>
                </c:pt>
                <c:pt idx="260">
                  <c:v>0.32</c:v>
                </c:pt>
                <c:pt idx="261">
                  <c:v>0.32</c:v>
                </c:pt>
                <c:pt idx="262">
                  <c:v>0.32</c:v>
                </c:pt>
                <c:pt idx="263">
                  <c:v>0.32</c:v>
                </c:pt>
                <c:pt idx="264">
                  <c:v>0.32</c:v>
                </c:pt>
                <c:pt idx="265">
                  <c:v>0.32</c:v>
                </c:pt>
                <c:pt idx="266">
                  <c:v>0.32</c:v>
                </c:pt>
                <c:pt idx="267">
                  <c:v>0.32</c:v>
                </c:pt>
                <c:pt idx="268">
                  <c:v>0.32</c:v>
                </c:pt>
                <c:pt idx="269">
                  <c:v>0.32</c:v>
                </c:pt>
                <c:pt idx="270">
                  <c:v>0.32</c:v>
                </c:pt>
                <c:pt idx="271">
                  <c:v>0.32</c:v>
                </c:pt>
                <c:pt idx="272">
                  <c:v>0.32</c:v>
                </c:pt>
                <c:pt idx="273">
                  <c:v>0.32</c:v>
                </c:pt>
                <c:pt idx="274">
                  <c:v>0.32</c:v>
                </c:pt>
                <c:pt idx="275">
                  <c:v>0.32</c:v>
                </c:pt>
                <c:pt idx="276">
                  <c:v>0.32</c:v>
                </c:pt>
                <c:pt idx="277">
                  <c:v>0.32</c:v>
                </c:pt>
                <c:pt idx="278">
                  <c:v>0.32</c:v>
                </c:pt>
                <c:pt idx="279">
                  <c:v>0.32</c:v>
                </c:pt>
                <c:pt idx="280">
                  <c:v>0.32</c:v>
                </c:pt>
                <c:pt idx="281">
                  <c:v>0.32</c:v>
                </c:pt>
                <c:pt idx="282">
                  <c:v>0.32</c:v>
                </c:pt>
                <c:pt idx="283">
                  <c:v>0.32</c:v>
                </c:pt>
                <c:pt idx="284">
                  <c:v>0.32</c:v>
                </c:pt>
                <c:pt idx="285">
                  <c:v>0.32</c:v>
                </c:pt>
                <c:pt idx="286">
                  <c:v>0.32</c:v>
                </c:pt>
                <c:pt idx="287">
                  <c:v>0.32</c:v>
                </c:pt>
                <c:pt idx="288">
                  <c:v>0.32</c:v>
                </c:pt>
                <c:pt idx="289">
                  <c:v>0.32</c:v>
                </c:pt>
                <c:pt idx="290">
                  <c:v>0.32</c:v>
                </c:pt>
                <c:pt idx="291">
                  <c:v>0.32</c:v>
                </c:pt>
                <c:pt idx="292">
                  <c:v>0.32</c:v>
                </c:pt>
                <c:pt idx="293">
                  <c:v>0.32</c:v>
                </c:pt>
                <c:pt idx="294">
                  <c:v>0.32</c:v>
                </c:pt>
                <c:pt idx="295">
                  <c:v>0.32</c:v>
                </c:pt>
                <c:pt idx="296">
                  <c:v>0.32</c:v>
                </c:pt>
                <c:pt idx="297">
                  <c:v>0.32</c:v>
                </c:pt>
                <c:pt idx="298">
                  <c:v>0.32</c:v>
                </c:pt>
                <c:pt idx="299">
                  <c:v>0.32</c:v>
                </c:pt>
                <c:pt idx="300">
                  <c:v>0.32</c:v>
                </c:pt>
                <c:pt idx="301">
                  <c:v>0.32</c:v>
                </c:pt>
                <c:pt idx="302">
                  <c:v>0.32</c:v>
                </c:pt>
                <c:pt idx="303">
                  <c:v>0.32</c:v>
                </c:pt>
                <c:pt idx="304">
                  <c:v>0.32</c:v>
                </c:pt>
                <c:pt idx="305">
                  <c:v>0.32</c:v>
                </c:pt>
                <c:pt idx="306">
                  <c:v>0.32</c:v>
                </c:pt>
                <c:pt idx="307">
                  <c:v>0.32</c:v>
                </c:pt>
                <c:pt idx="308">
                  <c:v>0.32</c:v>
                </c:pt>
                <c:pt idx="309">
                  <c:v>0.32</c:v>
                </c:pt>
                <c:pt idx="310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FE-4B81-9545-246FF040A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78720"/>
        <c:axId val="1"/>
      </c:lineChart>
      <c:catAx>
        <c:axId val="22947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0.41"/>
          <c:min val="0.23"/>
        </c:scaling>
        <c:delete val="0"/>
        <c:axPos val="l"/>
        <c:majorGridlines>
          <c:spPr>
            <a:ln w="32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9478720"/>
        <c:crosses val="autoZero"/>
        <c:crossBetween val="midCat"/>
        <c:majorUnit val="0.01"/>
        <c:minorUnit val="0.0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41"/>
          <c:min val="0.23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32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0.01"/>
        <c:minorUnit val="0.01"/>
      </c:valAx>
      <c:spPr>
        <a:noFill/>
        <a:ln w="128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140445190967366"/>
          <c:y val="0.16910585090435337"/>
          <c:w val="0.29026176067522391"/>
          <c:h val="0.15195468774457516"/>
        </c:manualLayout>
      </c:layout>
      <c:overlay val="0"/>
      <c:spPr>
        <a:solidFill>
          <a:schemeClr val="bg1"/>
        </a:solidFill>
        <a:ln w="320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459">
      <a:solidFill>
        <a:schemeClr val="tx1"/>
      </a:solidFill>
      <a:prstDash val="solid"/>
    </a:ln>
  </c:spPr>
  <c:txPr>
    <a:bodyPr/>
    <a:lstStyle/>
    <a:p>
      <a:pPr>
        <a:defRPr sz="18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Loan Growth</a:t>
            </a:r>
          </a:p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Percent Growth)</a:t>
            </a:r>
          </a:p>
        </c:rich>
      </c:tx>
      <c:layout>
        <c:manualLayout>
          <c:xMode val="edge"/>
          <c:yMode val="edge"/>
          <c:x val="0.34476534296028882"/>
          <c:y val="1.9920318725099601E-2"/>
        </c:manualLayout>
      </c:layout>
      <c:overlay val="0"/>
      <c:spPr>
        <a:noFill/>
        <a:ln w="298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812274368231042E-2"/>
          <c:y val="0.17109946305973428"/>
          <c:w val="0.90252707581227432"/>
          <c:h val="0.78507588241088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 Loan Growth Rate</c:v>
                </c:pt>
              </c:strCache>
            </c:strRef>
          </c:tx>
          <c:spPr>
            <a:solidFill>
              <a:srgbClr val="FF6600"/>
            </a:solidFill>
            <a:ln w="14936">
              <a:solidFill>
                <a:schemeClr val="tx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876-445D-919A-36243A1AF5B5}"/>
              </c:ext>
            </c:extLst>
          </c:dPt>
          <c:dPt>
            <c:idx val="16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876-445D-919A-36243A1AF5B5}"/>
              </c:ext>
            </c:extLst>
          </c:dPt>
          <c:dPt>
            <c:idx val="17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876-445D-919A-36243A1AF5B5}"/>
              </c:ext>
            </c:extLst>
          </c:dPt>
          <c:dPt>
            <c:idx val="18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876-445D-919A-36243A1AF5B5}"/>
              </c:ext>
            </c:extLst>
          </c:dPt>
          <c:dPt>
            <c:idx val="19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876-445D-919A-36243A1AF5B5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876-445D-919A-36243A1AF5B5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876-445D-919A-36243A1AF5B5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FF6600" mc:Ignorable="a14" a14:legacySpreadsheetColorIndex="53"/>
                </a:fgClr>
                <a:bgClr>
                  <a:srgbClr xmlns:mc="http://schemas.openxmlformats.org/markup-compatibility/2006" xmlns:a14="http://schemas.microsoft.com/office/drawing/2010/main" val="FF6600" mc:Ignorable="a14" a14:legacySpreadsheetColorIndex="53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876-445D-919A-36243A1AF5B5}"/>
              </c:ext>
            </c:extLst>
          </c:dPt>
          <c:dPt>
            <c:idx val="24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FF6600" mc:Ignorable="a14" a14:legacySpreadsheetColorIndex="53"/>
              </a:solid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876-445D-919A-36243A1AF5B5}"/>
              </c:ext>
            </c:extLst>
          </c:dPt>
          <c:dPt>
            <c:idx val="25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FF6600" mc:Ignorable="a14" a14:legacySpreadsheetColorIndex="53"/>
              </a:solid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876-445D-919A-36243A1AF5B5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rgbClr val="FF6600"/>
                </a:fgClr>
                <a:bgClr>
                  <a:schemeClr val="bg1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78C0-49C7-A8AE-EFF32414158D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FF6600"/>
                </a:fgClr>
                <a:bgClr>
                  <a:schemeClr val="bg1"/>
                </a:bgClr>
              </a:pattFill>
              <a:ln w="149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AC04-42DE-85E6-6D922DFB7C7B}"/>
              </c:ext>
            </c:extLst>
          </c:dPt>
          <c:dLbls>
            <c:dLbl>
              <c:idx val="21"/>
              <c:numFmt formatCode="0.0" sourceLinked="0"/>
              <c:spPr>
                <a:noFill/>
                <a:ln w="29872">
                  <a:noFill/>
                </a:ln>
              </c:spPr>
              <c:txPr>
                <a:bodyPr/>
                <a:lstStyle/>
                <a:p>
                  <a:pPr>
                    <a:defRPr sz="102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6-445D-919A-36243A1AF5B5}"/>
                </c:ext>
              </c:extLst>
            </c:dLbl>
            <c:numFmt formatCode="0.0" sourceLinked="0"/>
            <c:spPr>
              <a:noFill/>
              <a:ln w="298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just">
                  <a:defRPr sz="94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11.5</c:v>
                </c:pt>
                <c:pt idx="1">
                  <c:v>7.9</c:v>
                </c:pt>
                <c:pt idx="2">
                  <c:v>7.2</c:v>
                </c:pt>
                <c:pt idx="3">
                  <c:v>10.3</c:v>
                </c:pt>
                <c:pt idx="4">
                  <c:v>10.9</c:v>
                </c:pt>
                <c:pt idx="5">
                  <c:v>11.7</c:v>
                </c:pt>
                <c:pt idx="6">
                  <c:v>8.5</c:v>
                </c:pt>
                <c:pt idx="7">
                  <c:v>7.5</c:v>
                </c:pt>
                <c:pt idx="8">
                  <c:v>7.7</c:v>
                </c:pt>
                <c:pt idx="9">
                  <c:v>2.2999999999999998</c:v>
                </c:pt>
                <c:pt idx="10">
                  <c:v>-0.4</c:v>
                </c:pt>
                <c:pt idx="11">
                  <c:v>2</c:v>
                </c:pt>
                <c:pt idx="12">
                  <c:v>5.2</c:v>
                </c:pt>
                <c:pt idx="13">
                  <c:v>8</c:v>
                </c:pt>
                <c:pt idx="14">
                  <c:v>11</c:v>
                </c:pt>
                <c:pt idx="15">
                  <c:v>10.9</c:v>
                </c:pt>
                <c:pt idx="16">
                  <c:v>10.9</c:v>
                </c:pt>
                <c:pt idx="17">
                  <c:v>10</c:v>
                </c:pt>
                <c:pt idx="18">
                  <c:v>8.9</c:v>
                </c:pt>
                <c:pt idx="19">
                  <c:v>6.5</c:v>
                </c:pt>
                <c:pt idx="20">
                  <c:v>5.3</c:v>
                </c:pt>
                <c:pt idx="21">
                  <c:v>7.7</c:v>
                </c:pt>
                <c:pt idx="22">
                  <c:v>19.100000000000001</c:v>
                </c:pt>
                <c:pt idx="23">
                  <c:v>6.5</c:v>
                </c:pt>
                <c:pt idx="24">
                  <c:v>2.8</c:v>
                </c:pt>
                <c:pt idx="25">
                  <c:v>4.5</c:v>
                </c:pt>
                <c:pt idx="26">
                  <c:v>5.5</c:v>
                </c:pt>
                <c:pt idx="27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6-445D-919A-36243A1A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72121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7% Long Run Average</c:v>
                </c:pt>
              </c:strCache>
            </c:strRef>
          </c:tx>
          <c:spPr>
            <a:ln w="44808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876-445D-919A-36243A1A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721216"/>
        <c:axId val="1"/>
      </c:lineChart>
      <c:catAx>
        <c:axId val="22472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"/>
          <c:min val="-2"/>
        </c:scaling>
        <c:delete val="0"/>
        <c:axPos val="l"/>
        <c:majorGridlines>
          <c:spPr>
            <a:ln w="37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1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4721216"/>
        <c:crosses val="autoZero"/>
        <c:crossBetween val="between"/>
        <c:majorUnit val="2"/>
      </c:valAx>
      <c:spPr>
        <a:noFill/>
        <a:ln w="29872">
          <a:noFill/>
        </a:ln>
      </c:spPr>
    </c:plotArea>
    <c:legend>
      <c:legendPos val="r"/>
      <c:layout>
        <c:manualLayout>
          <c:xMode val="edge"/>
          <c:yMode val="edge"/>
          <c:x val="0.3921915671578024"/>
          <c:y val="0.17560724119541304"/>
          <c:w val="0.2193654473934693"/>
          <c:h val="0.10557768924302789"/>
        </c:manualLayout>
      </c:layout>
      <c:overlay val="0"/>
      <c:spPr>
        <a:solidFill>
          <a:schemeClr val="bg1"/>
        </a:solidFill>
        <a:ln w="3734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4808">
      <a:solidFill>
        <a:schemeClr val="tx1"/>
      </a:solidFill>
      <a:prstDash val="solid"/>
    </a:ln>
  </c:spPr>
  <c:txPr>
    <a:bodyPr/>
    <a:lstStyle/>
    <a:p>
      <a:pPr>
        <a:defRPr sz="12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for Loan Losses
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(Percent of loans)</a:t>
            </a:r>
          </a:p>
        </c:rich>
      </c:tx>
      <c:layout>
        <c:manualLayout>
          <c:xMode val="edge"/>
          <c:yMode val="edge"/>
          <c:x val="0.25999021287601803"/>
          <c:y val="2.5668336505798622E-2"/>
        </c:manualLayout>
      </c:layout>
      <c:overlay val="0"/>
      <c:spPr>
        <a:noFill/>
        <a:ln w="28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555555555555556E-2"/>
          <c:y val="0.18197879858657243"/>
          <c:w val="0.91259259259259262"/>
          <c:h val="0.7455830388692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3366"/>
            </a:solidFill>
            <a:ln w="143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3-4123-9FF7-15B39715D474}"/>
                </c:ext>
              </c:extLst>
            </c:dLbl>
            <c:dLbl>
              <c:idx val="32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3-4123-9FF7-15B39715D474}"/>
                </c:ext>
              </c:extLst>
            </c:dLbl>
            <c:numFmt formatCode="0.00%" sourceLinked="0"/>
            <c:spPr>
              <a:noFill/>
              <a:ln w="28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9.4191520000000001E-3</c:v>
                </c:pt>
                <c:pt idx="1">
                  <c:v>9.1463410000000005E-3</c:v>
                </c:pt>
                <c:pt idx="2">
                  <c:v>8.8888890000000005E-3</c:v>
                </c:pt>
                <c:pt idx="3">
                  <c:v>8.6083210000000004E-3</c:v>
                </c:pt>
                <c:pt idx="4">
                  <c:v>8.3333330000000001E-3</c:v>
                </c:pt>
                <c:pt idx="5">
                  <c:v>8.4388190000000002E-3</c:v>
                </c:pt>
                <c:pt idx="6">
                  <c:v>1.1006289000000001E-2</c:v>
                </c:pt>
                <c:pt idx="7">
                  <c:v>8.1433219999999997E-3</c:v>
                </c:pt>
                <c:pt idx="8">
                  <c:v>7.1942450000000002E-3</c:v>
                </c:pt>
                <c:pt idx="9">
                  <c:v>1.2676056E-2</c:v>
                </c:pt>
                <c:pt idx="10">
                  <c:v>1.2765957446808512E-2</c:v>
                </c:pt>
                <c:pt idx="11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3-4123-9FF7-15B39715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72955936"/>
        <c:axId val="1"/>
      </c:barChart>
      <c:catAx>
        <c:axId val="1729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999999999999999E-2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955936"/>
        <c:crosses val="autoZero"/>
        <c:crossBetween val="between"/>
        <c:majorUnit val="2.5000000000000001E-3"/>
        <c:minorUnit val="2.5000000000000001E-3"/>
      </c:valAx>
      <c:spPr>
        <a:noFill/>
        <a:ln w="143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43148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for Loan Losses
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(Percent of loans)</a:t>
            </a:r>
          </a:p>
        </c:rich>
      </c:tx>
      <c:layout>
        <c:manualLayout>
          <c:xMode val="edge"/>
          <c:yMode val="edge"/>
          <c:x val="0.25999021287601803"/>
          <c:y val="2.5668336505798622E-2"/>
        </c:manualLayout>
      </c:layout>
      <c:overlay val="0"/>
      <c:spPr>
        <a:noFill/>
        <a:ln w="28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555555555555556E-2"/>
          <c:y val="0.18197879858657243"/>
          <c:w val="0.91259259259259262"/>
          <c:h val="0.7455830388692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3366"/>
            </a:solidFill>
            <a:ln w="143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3-4123-9FF7-15B39715D474}"/>
                </c:ext>
              </c:extLst>
            </c:dLbl>
            <c:dLbl>
              <c:idx val="32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3-4123-9FF7-15B39715D474}"/>
                </c:ext>
              </c:extLst>
            </c:dLbl>
            <c:numFmt formatCode="0.00%" sourceLinked="0"/>
            <c:spPr>
              <a:noFill/>
              <a:ln w="28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9.4191520000000001E-3</c:v>
                </c:pt>
                <c:pt idx="1">
                  <c:v>9.1463410000000005E-3</c:v>
                </c:pt>
                <c:pt idx="2">
                  <c:v>8.8888890000000005E-3</c:v>
                </c:pt>
                <c:pt idx="3">
                  <c:v>8.6083210000000004E-3</c:v>
                </c:pt>
                <c:pt idx="4">
                  <c:v>8.3333330000000001E-3</c:v>
                </c:pt>
                <c:pt idx="5">
                  <c:v>8.4388190000000002E-3</c:v>
                </c:pt>
                <c:pt idx="6">
                  <c:v>1.1006289000000001E-2</c:v>
                </c:pt>
                <c:pt idx="7">
                  <c:v>8.1433219999999997E-3</c:v>
                </c:pt>
                <c:pt idx="8">
                  <c:v>7.1942450000000002E-3</c:v>
                </c:pt>
                <c:pt idx="9">
                  <c:v>1.2676056E-2</c:v>
                </c:pt>
                <c:pt idx="10">
                  <c:v>1.2765957446808512E-2</c:v>
                </c:pt>
                <c:pt idx="11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3-4123-9FF7-15B39715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72955936"/>
        <c:axId val="1"/>
      </c:barChart>
      <c:catAx>
        <c:axId val="1729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999999999999999E-2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955936"/>
        <c:crosses val="autoZero"/>
        <c:crossBetween val="between"/>
        <c:majorUnit val="2.5000000000000001E-3"/>
        <c:minorUnit val="2.5000000000000001E-3"/>
      </c:valAx>
      <c:spPr>
        <a:noFill/>
        <a:ln w="143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43148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Allowance for Loan Losses
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(Percent of loans)</a:t>
            </a:r>
          </a:p>
        </c:rich>
      </c:tx>
      <c:layout>
        <c:manualLayout>
          <c:xMode val="edge"/>
          <c:yMode val="edge"/>
          <c:x val="0.25999021287601803"/>
          <c:y val="2.5668336505798622E-2"/>
        </c:manualLayout>
      </c:layout>
      <c:overlay val="0"/>
      <c:spPr>
        <a:noFill/>
        <a:ln w="28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555555555555556E-2"/>
          <c:y val="0.18197879858657243"/>
          <c:w val="0.91259259259259262"/>
          <c:h val="0.74558303886925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3366"/>
            </a:solidFill>
            <a:ln w="143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3-4123-9FF7-15B39715D474}"/>
                </c:ext>
              </c:extLst>
            </c:dLbl>
            <c:dLbl>
              <c:idx val="32"/>
              <c:numFmt formatCode="0.00%" sourceLinked="0"/>
              <c:spPr>
                <a:noFill/>
                <a:ln w="28765">
                  <a:noFill/>
                </a:ln>
              </c:spPr>
              <c:txPr>
                <a:bodyPr/>
                <a:lstStyle/>
                <a:p>
                  <a:pPr>
                    <a:defRPr sz="90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3-4123-9FF7-15B39715D474}"/>
                </c:ext>
              </c:extLst>
            </c:dLbl>
            <c:numFmt formatCode="0.00%" sourceLinked="0"/>
            <c:spPr>
              <a:noFill/>
              <a:ln w="2876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9.4191520000000001E-3</c:v>
                </c:pt>
                <c:pt idx="1">
                  <c:v>9.1463410000000005E-3</c:v>
                </c:pt>
                <c:pt idx="2">
                  <c:v>8.8888890000000005E-3</c:v>
                </c:pt>
                <c:pt idx="3">
                  <c:v>8.6083210000000004E-3</c:v>
                </c:pt>
                <c:pt idx="4">
                  <c:v>8.3333330000000001E-3</c:v>
                </c:pt>
                <c:pt idx="5">
                  <c:v>8.4388190000000002E-3</c:v>
                </c:pt>
                <c:pt idx="6">
                  <c:v>1.1006289000000001E-2</c:v>
                </c:pt>
                <c:pt idx="7">
                  <c:v>8.1433219999999997E-3</c:v>
                </c:pt>
                <c:pt idx="8">
                  <c:v>7.1942450000000002E-3</c:v>
                </c:pt>
                <c:pt idx="9">
                  <c:v>1.2676056E-2</c:v>
                </c:pt>
                <c:pt idx="10">
                  <c:v>1.2765957446808512E-2</c:v>
                </c:pt>
                <c:pt idx="11">
                  <c:v>1.29E-2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3-4123-9FF7-15B39715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90"/>
        <c:axId val="172955936"/>
        <c:axId val="1"/>
      </c:barChart>
      <c:catAx>
        <c:axId val="1729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4999999999999999E-2"/>
          <c:min val="0"/>
        </c:scaling>
        <c:delete val="0"/>
        <c:axPos val="l"/>
        <c:numFmt formatCode="0.00%" sourceLinked="0"/>
        <c:majorTickMark val="out"/>
        <c:minorTickMark val="none"/>
        <c:tickLblPos val="nextTo"/>
        <c:spPr>
          <a:ln w="35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2955936"/>
        <c:crosses val="autoZero"/>
        <c:crossBetween val="between"/>
        <c:majorUnit val="2.5000000000000001E-3"/>
        <c:minorUnit val="2.5000000000000001E-3"/>
      </c:valAx>
      <c:spPr>
        <a:noFill/>
        <a:ln w="143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43148">
      <a:solidFill>
        <a:schemeClr val="tx1"/>
      </a:solidFill>
      <a:prstDash val="solid"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139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 Funds Interest Rate </a:t>
            </a:r>
          </a:p>
        </c:rich>
      </c:tx>
      <c:layout>
        <c:manualLayout>
          <c:xMode val="edge"/>
          <c:yMode val="edge"/>
          <c:x val="0.28113503823549435"/>
          <c:y val="2.5163317704946918E-2"/>
        </c:manualLayout>
      </c:layout>
      <c:overlay val="0"/>
      <c:spPr>
        <a:noFill/>
        <a:ln w="350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38461538461542E-2"/>
          <c:y val="0.11670020120724346"/>
          <c:w val="0.88153846153846149"/>
          <c:h val="0.75653923541247481"/>
        </c:manualLayout>
      </c:layout>
      <c:areaChart>
        <c:grouping val="stacke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7521">
              <a:solidFill>
                <a:schemeClr val="tx1"/>
              </a:solidFill>
              <a:prstDash val="solid"/>
            </a:ln>
          </c:spPr>
          <c:cat>
            <c:numRef>
              <c:f>Sheet1!$A$2:$A$150</c:f>
              <c:numCache>
                <c:formatCode>General</c:formatCode>
                <c:ptCount val="149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  <c:pt idx="132">
                  <c:v>26</c:v>
                </c:pt>
                <c:pt idx="144">
                  <c:v>27</c:v>
                </c:pt>
              </c:numCache>
            </c:numRef>
          </c:cat>
          <c:val>
            <c:numRef>
              <c:f>Sheet1!$D$2:$D$150</c:f>
              <c:numCache>
                <c:formatCode>General</c:formatCode>
                <c:ptCount val="149"/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34824"/>
        <c:axId val="1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3.0% Neutral Rate</c:v>
                </c:pt>
              </c:strCache>
            </c:strRef>
          </c:tx>
          <c:spPr>
            <a:ln w="52564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Sheet1!$C$2:$C$150</c:f>
              <c:numCache>
                <c:formatCode>General</c:formatCode>
                <c:ptCount val="1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34824"/>
        <c:axId val="1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ln w="5256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Sheet1!$B$2:$B$150</c:f>
              <c:numCache>
                <c:formatCode>General</c:formatCode>
                <c:ptCount val="149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0.12</c:v>
                </c:pt>
                <c:pt idx="11">
                  <c:v>0.24</c:v>
                </c:pt>
                <c:pt idx="12">
                  <c:v>0.34</c:v>
                </c:pt>
                <c:pt idx="13">
                  <c:v>0.38</c:v>
                </c:pt>
                <c:pt idx="14">
                  <c:v>0.36</c:v>
                </c:pt>
                <c:pt idx="15">
                  <c:v>0.37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0.41</c:v>
                </c:pt>
                <c:pt idx="23">
                  <c:v>0.66</c:v>
                </c:pt>
                <c:pt idx="24">
                  <c:v>0.65</c:v>
                </c:pt>
                <c:pt idx="25">
                  <c:v>0.66</c:v>
                </c:pt>
                <c:pt idx="26">
                  <c:v>0.79</c:v>
                </c:pt>
                <c:pt idx="27">
                  <c:v>0.9</c:v>
                </c:pt>
                <c:pt idx="28">
                  <c:v>0.91</c:v>
                </c:pt>
                <c:pt idx="29">
                  <c:v>1.04</c:v>
                </c:pt>
                <c:pt idx="30">
                  <c:v>1.1499999999999999</c:v>
                </c:pt>
                <c:pt idx="31">
                  <c:v>1.1599999999999999</c:v>
                </c:pt>
                <c:pt idx="32">
                  <c:v>1.1499999999999999</c:v>
                </c:pt>
                <c:pt idx="33">
                  <c:v>1.1499999999999999</c:v>
                </c:pt>
                <c:pt idx="34">
                  <c:v>1.1599999999999999</c:v>
                </c:pt>
                <c:pt idx="35">
                  <c:v>1.3</c:v>
                </c:pt>
                <c:pt idx="36">
                  <c:v>1.41</c:v>
                </c:pt>
                <c:pt idx="37">
                  <c:v>1.42</c:v>
                </c:pt>
                <c:pt idx="38">
                  <c:v>1.51</c:v>
                </c:pt>
                <c:pt idx="39">
                  <c:v>1.69</c:v>
                </c:pt>
                <c:pt idx="40">
                  <c:v>1.7</c:v>
                </c:pt>
                <c:pt idx="41">
                  <c:v>1.82</c:v>
                </c:pt>
                <c:pt idx="42">
                  <c:v>1.91</c:v>
                </c:pt>
                <c:pt idx="43">
                  <c:v>1.91</c:v>
                </c:pt>
                <c:pt idx="44">
                  <c:v>1.95</c:v>
                </c:pt>
                <c:pt idx="45">
                  <c:v>2.19</c:v>
                </c:pt>
                <c:pt idx="46">
                  <c:v>2.2000000000000002</c:v>
                </c:pt>
                <c:pt idx="47">
                  <c:v>2.27</c:v>
                </c:pt>
                <c:pt idx="48">
                  <c:v>2.4</c:v>
                </c:pt>
                <c:pt idx="49">
                  <c:v>2.4</c:v>
                </c:pt>
                <c:pt idx="50">
                  <c:v>2.41</c:v>
                </c:pt>
                <c:pt idx="51">
                  <c:v>2.41</c:v>
                </c:pt>
                <c:pt idx="52">
                  <c:v>2.41</c:v>
                </c:pt>
                <c:pt idx="53">
                  <c:v>2.4</c:v>
                </c:pt>
                <c:pt idx="54">
                  <c:v>2.4</c:v>
                </c:pt>
                <c:pt idx="55">
                  <c:v>2.1</c:v>
                </c:pt>
                <c:pt idx="56">
                  <c:v>1.9</c:v>
                </c:pt>
                <c:pt idx="57">
                  <c:v>1.9</c:v>
                </c:pt>
                <c:pt idx="58">
                  <c:v>1.55</c:v>
                </c:pt>
                <c:pt idx="59">
                  <c:v>1.55</c:v>
                </c:pt>
                <c:pt idx="60">
                  <c:v>1.55</c:v>
                </c:pt>
                <c:pt idx="61">
                  <c:v>1.1000000000000001</c:v>
                </c:pt>
                <c:pt idx="62">
                  <c:v>0.6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0.08</c:v>
                </c:pt>
                <c:pt idx="85">
                  <c:v>0.08</c:v>
                </c:pt>
                <c:pt idx="86">
                  <c:v>0.2</c:v>
                </c:pt>
                <c:pt idx="87">
                  <c:v>0.33</c:v>
                </c:pt>
                <c:pt idx="88">
                  <c:v>0.77</c:v>
                </c:pt>
                <c:pt idx="89">
                  <c:v>1.21</c:v>
                </c:pt>
                <c:pt idx="90">
                  <c:v>1.68</c:v>
                </c:pt>
                <c:pt idx="91">
                  <c:v>2.33</c:v>
                </c:pt>
                <c:pt idx="92">
                  <c:v>2.56</c:v>
                </c:pt>
                <c:pt idx="93">
                  <c:v>3.08</c:v>
                </c:pt>
                <c:pt idx="94">
                  <c:v>3.78</c:v>
                </c:pt>
                <c:pt idx="95">
                  <c:v>4.0999999999999996</c:v>
                </c:pt>
                <c:pt idx="96">
                  <c:v>4.33</c:v>
                </c:pt>
                <c:pt idx="97">
                  <c:v>4.57</c:v>
                </c:pt>
                <c:pt idx="98">
                  <c:v>4.6500000000000004</c:v>
                </c:pt>
                <c:pt idx="99">
                  <c:v>4.83</c:v>
                </c:pt>
                <c:pt idx="100">
                  <c:v>5.0599999999999996</c:v>
                </c:pt>
                <c:pt idx="101">
                  <c:v>5.08</c:v>
                </c:pt>
                <c:pt idx="102">
                  <c:v>5.12</c:v>
                </c:pt>
                <c:pt idx="103">
                  <c:v>5.33</c:v>
                </c:pt>
                <c:pt idx="104">
                  <c:v>5.33</c:v>
                </c:pt>
                <c:pt idx="105">
                  <c:v>5.33</c:v>
                </c:pt>
                <c:pt idx="106">
                  <c:v>5.33</c:v>
                </c:pt>
                <c:pt idx="107">
                  <c:v>5.33</c:v>
                </c:pt>
                <c:pt idx="108">
                  <c:v>5.33</c:v>
                </c:pt>
                <c:pt idx="109">
                  <c:v>5.33</c:v>
                </c:pt>
                <c:pt idx="110">
                  <c:v>5.33</c:v>
                </c:pt>
                <c:pt idx="111">
                  <c:v>5.33</c:v>
                </c:pt>
                <c:pt idx="112">
                  <c:v>5.33</c:v>
                </c:pt>
                <c:pt idx="113">
                  <c:v>5.33</c:v>
                </c:pt>
                <c:pt idx="114">
                  <c:v>5.33</c:v>
                </c:pt>
                <c:pt idx="115">
                  <c:v>5.33</c:v>
                </c:pt>
                <c:pt idx="116">
                  <c:v>5.3</c:v>
                </c:pt>
                <c:pt idx="117">
                  <c:v>4.83</c:v>
                </c:pt>
                <c:pt idx="118">
                  <c:v>4.62</c:v>
                </c:pt>
                <c:pt idx="119">
                  <c:v>4.3</c:v>
                </c:pt>
                <c:pt idx="120">
                  <c:v>4.3</c:v>
                </c:pt>
                <c:pt idx="121">
                  <c:v>4.3</c:v>
                </c:pt>
                <c:pt idx="122">
                  <c:v>4.3</c:v>
                </c:pt>
                <c:pt idx="123">
                  <c:v>4.3</c:v>
                </c:pt>
                <c:pt idx="124">
                  <c:v>4.3</c:v>
                </c:pt>
                <c:pt idx="125">
                  <c:v>4.3</c:v>
                </c:pt>
                <c:pt idx="126">
                  <c:v>4.3</c:v>
                </c:pt>
                <c:pt idx="127">
                  <c:v>4.3</c:v>
                </c:pt>
                <c:pt idx="128">
                  <c:v>4.0999999999999996</c:v>
                </c:pt>
                <c:pt idx="129">
                  <c:v>3.9</c:v>
                </c:pt>
                <c:pt idx="130">
                  <c:v>3.9</c:v>
                </c:pt>
                <c:pt idx="131">
                  <c:v>3.6</c:v>
                </c:pt>
                <c:pt idx="13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1C-4A78-90C2-5A4B3D231DA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Sheet1!$A$2:$A$127</c:f>
              <c:numCache>
                <c:formatCode>General</c:formatCode>
                <c:ptCount val="126"/>
                <c:pt idx="0">
                  <c:v>15</c:v>
                </c:pt>
                <c:pt idx="12">
                  <c:v>16</c:v>
                </c:pt>
                <c:pt idx="24">
                  <c:v>17</c:v>
                </c:pt>
                <c:pt idx="36">
                  <c:v>18</c:v>
                </c:pt>
                <c:pt idx="48">
                  <c:v>19</c:v>
                </c:pt>
                <c:pt idx="60">
                  <c:v>20</c:v>
                </c:pt>
                <c:pt idx="72">
                  <c:v>21</c:v>
                </c:pt>
                <c:pt idx="84">
                  <c:v>22</c:v>
                </c:pt>
                <c:pt idx="96">
                  <c:v>23</c:v>
                </c:pt>
                <c:pt idx="108">
                  <c:v>24</c:v>
                </c:pt>
                <c:pt idx="120">
                  <c:v>25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1C-4A78-90C2-5A4B3D231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823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 w="1752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9823482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43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</c:valAx>
      <c:spPr>
        <a:noFill/>
        <a:ln w="35043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887199618779633E-2"/>
          <c:y val="0.11518090474450943"/>
          <c:w val="0.25083130999115022"/>
          <c:h val="0.13949409385993711"/>
        </c:manualLayout>
      </c:layout>
      <c:overlay val="0"/>
      <c:spPr>
        <a:solidFill>
          <a:schemeClr val="bg1"/>
        </a:solidFill>
        <a:ln w="4380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52564">
      <a:solidFill>
        <a:schemeClr val="tx1"/>
      </a:solidFill>
      <a:prstDash val="solid"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Net Income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</a:t>
            </a:r>
          </a:p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(Percent of Average Assets)</a:t>
            </a:r>
            <a:endParaRPr lang="en-US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319693674490029"/>
          <c:y val="3.6856754113050921E-2"/>
        </c:manualLayout>
      </c:layout>
      <c:overlay val="0"/>
      <c:spPr>
        <a:noFill/>
        <a:ln w="259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323585087548971E-2"/>
          <c:y val="0.16632391141016009"/>
          <c:w val="0.88209373250886125"/>
          <c:h val="0.7403428065415823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2958">
              <a:solidFill>
                <a:schemeClr val="accent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EC-4D49-9C69-0F0C11018E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EC-4D49-9C69-0F0C11018E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EC-4D49-9C69-0F0C11018E3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EC-4D49-9C69-0F0C11018E3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EC-4D49-9C69-0F0C11018E3C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EC-4D49-9C69-0F0C11018E3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EC-4D49-9C69-0F0C11018E3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EC-4D49-9C69-0F0C11018E3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EC-4D49-9C69-0F0C11018E3C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EC-4D49-9C69-0F0C11018E3C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E7-45D9-BC39-E190BF120B4A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B7C-4DDB-830A-A5FF1167332C}"/>
              </c:ext>
            </c:extLst>
          </c:dPt>
          <c:dLbls>
            <c:spPr>
              <a:noFill/>
              <a:ln w="259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102</c:v>
                </c:pt>
                <c:pt idx="1">
                  <c:v>95</c:v>
                </c:pt>
                <c:pt idx="2">
                  <c:v>107</c:v>
                </c:pt>
                <c:pt idx="3">
                  <c:v>104</c:v>
                </c:pt>
                <c:pt idx="4">
                  <c:v>95</c:v>
                </c:pt>
                <c:pt idx="5">
                  <c:v>85</c:v>
                </c:pt>
                <c:pt idx="6">
                  <c:v>82</c:v>
                </c:pt>
                <c:pt idx="7">
                  <c:v>64</c:v>
                </c:pt>
                <c:pt idx="8">
                  <c:v>31</c:v>
                </c:pt>
                <c:pt idx="9">
                  <c:v>18</c:v>
                </c:pt>
                <c:pt idx="10">
                  <c:v>50</c:v>
                </c:pt>
                <c:pt idx="11">
                  <c:v>68</c:v>
                </c:pt>
                <c:pt idx="12">
                  <c:v>84</c:v>
                </c:pt>
                <c:pt idx="13">
                  <c:v>77</c:v>
                </c:pt>
                <c:pt idx="14">
                  <c:v>80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91</c:v>
                </c:pt>
                <c:pt idx="19">
                  <c:v>93</c:v>
                </c:pt>
                <c:pt idx="20">
                  <c:v>70</c:v>
                </c:pt>
                <c:pt idx="21">
                  <c:v>107</c:v>
                </c:pt>
                <c:pt idx="22">
                  <c:v>88</c:v>
                </c:pt>
                <c:pt idx="23">
                  <c:v>68</c:v>
                </c:pt>
                <c:pt idx="24">
                  <c:v>61</c:v>
                </c:pt>
                <c:pt idx="25">
                  <c:v>70</c:v>
                </c:pt>
                <c:pt idx="26">
                  <c:v>80</c:v>
                </c:pt>
                <c:pt idx="2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EC-4D49-9C69-0F0C11018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8562944"/>
        <c:axId val="1"/>
      </c:barChart>
      <c:catAx>
        <c:axId val="21185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286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Points</a:t>
                </a:r>
              </a:p>
            </c:rich>
          </c:tx>
          <c:layout>
            <c:manualLayout>
              <c:xMode val="edge"/>
              <c:yMode val="edge"/>
              <c:x val="2.3892731677511748E-2"/>
              <c:y val="0.40333300496534319"/>
            </c:manualLayout>
          </c:layout>
          <c:overlay val="0"/>
          <c:spPr>
            <a:noFill/>
            <a:ln w="25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2118562944"/>
        <c:crosses val="autoZero"/>
        <c:crossBetween val="between"/>
      </c:valAx>
      <c:spPr>
        <a:noFill/>
        <a:ln w="2286"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 w="38874">
      <a:noFill/>
      <a:prstDash val="solid"/>
    </a:ln>
  </c:spPr>
  <c:txPr>
    <a:bodyPr/>
    <a:lstStyle/>
    <a:p>
      <a:pPr>
        <a:defRPr sz="104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 Net Income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</a:t>
            </a:r>
          </a:p>
          <a:p>
            <a:pPr>
              <a:defRPr sz="24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2" charset="0"/>
              </a:rPr>
              <a:t> (Percent of Average Assets)</a:t>
            </a:r>
            <a:endParaRPr lang="en-US" sz="14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319693674490029"/>
          <c:y val="3.6856754113050921E-2"/>
        </c:manualLayout>
      </c:layout>
      <c:overlay val="0"/>
      <c:spPr>
        <a:noFill/>
        <a:ln w="259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323585087548971E-2"/>
          <c:y val="0.16632391141016009"/>
          <c:w val="0.88209373250886125"/>
          <c:h val="0.7403428065415823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2958">
              <a:solidFill>
                <a:schemeClr val="accent1"/>
              </a:solidFill>
              <a:prstDash val="solid"/>
            </a:ln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EC-4D49-9C69-0F0C11018E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EC-4D49-9C69-0F0C11018E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EC-4D49-9C69-0F0C11018E3C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EC-4D49-9C69-0F0C11018E3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EC-4D49-9C69-0F0C11018E3C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EC-4D49-9C69-0F0C11018E3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EC-4D49-9C69-0F0C11018E3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EC-4D49-9C69-0F0C11018E3C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EC-4D49-9C69-0F0C11018E3C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EC-4D49-9C69-0F0C11018E3C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E7-45D9-BC39-E190BF120B4A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chemeClr val="accent4">
                    <a:lumMod val="50000"/>
                  </a:schemeClr>
                </a:fgClr>
                <a:bgClr>
                  <a:schemeClr val="bg1"/>
                </a:bgClr>
              </a:pattFill>
              <a:ln w="12958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B7C-4DDB-830A-A5FF1167332C}"/>
              </c:ext>
            </c:extLst>
          </c:dPt>
          <c:dLbls>
            <c:spPr>
              <a:noFill/>
              <a:ln w="259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102</c:v>
                </c:pt>
                <c:pt idx="1">
                  <c:v>95</c:v>
                </c:pt>
                <c:pt idx="2">
                  <c:v>107</c:v>
                </c:pt>
                <c:pt idx="3">
                  <c:v>104</c:v>
                </c:pt>
                <c:pt idx="4">
                  <c:v>95</c:v>
                </c:pt>
                <c:pt idx="5">
                  <c:v>85</c:v>
                </c:pt>
                <c:pt idx="6">
                  <c:v>82</c:v>
                </c:pt>
                <c:pt idx="7">
                  <c:v>64</c:v>
                </c:pt>
                <c:pt idx="8">
                  <c:v>31</c:v>
                </c:pt>
                <c:pt idx="9">
                  <c:v>18</c:v>
                </c:pt>
                <c:pt idx="10">
                  <c:v>50</c:v>
                </c:pt>
                <c:pt idx="11">
                  <c:v>68</c:v>
                </c:pt>
                <c:pt idx="12">
                  <c:v>84</c:v>
                </c:pt>
                <c:pt idx="13">
                  <c:v>77</c:v>
                </c:pt>
                <c:pt idx="14">
                  <c:v>80</c:v>
                </c:pt>
                <c:pt idx="15">
                  <c:v>75</c:v>
                </c:pt>
                <c:pt idx="16">
                  <c:v>76</c:v>
                </c:pt>
                <c:pt idx="17">
                  <c:v>77</c:v>
                </c:pt>
                <c:pt idx="18">
                  <c:v>91</c:v>
                </c:pt>
                <c:pt idx="19">
                  <c:v>93</c:v>
                </c:pt>
                <c:pt idx="20">
                  <c:v>70</c:v>
                </c:pt>
                <c:pt idx="21">
                  <c:v>107</c:v>
                </c:pt>
                <c:pt idx="22">
                  <c:v>88</c:v>
                </c:pt>
                <c:pt idx="23">
                  <c:v>68</c:v>
                </c:pt>
                <c:pt idx="24">
                  <c:v>61</c:v>
                </c:pt>
                <c:pt idx="25">
                  <c:v>70</c:v>
                </c:pt>
                <c:pt idx="26">
                  <c:v>80</c:v>
                </c:pt>
                <c:pt idx="2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EC-4D49-9C69-0F0C11018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8562944"/>
        <c:axId val="1"/>
      </c:barChart>
      <c:catAx>
        <c:axId val="21185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286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Points</a:t>
                </a:r>
              </a:p>
            </c:rich>
          </c:tx>
          <c:layout>
            <c:manualLayout>
              <c:xMode val="edge"/>
              <c:yMode val="edge"/>
              <c:x val="2.3892731677511748E-2"/>
              <c:y val="0.40333300496534319"/>
            </c:manualLayout>
          </c:layout>
          <c:overlay val="0"/>
          <c:spPr>
            <a:noFill/>
            <a:ln w="25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86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2118562944"/>
        <c:crosses val="autoZero"/>
        <c:crossBetween val="between"/>
      </c:valAx>
      <c:spPr>
        <a:noFill/>
        <a:ln w="2286"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noFill/>
    <a:ln w="38874">
      <a:noFill/>
      <a:prstDash val="solid"/>
    </a:ln>
  </c:spPr>
  <c:txPr>
    <a:bodyPr/>
    <a:lstStyle/>
    <a:p>
      <a:pPr>
        <a:defRPr sz="104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2264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Consumer Credit</a:t>
            </a:r>
          </a:p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(Owned and Securitized)</a:t>
            </a:r>
          </a:p>
          <a:p>
            <a:pPr>
              <a:defRPr sz="2135" b="1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r>
              <a:rPr lang="en-US" sz="1509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(Annual growth rate, SA)</a:t>
            </a:r>
          </a:p>
        </c:rich>
      </c:tx>
      <c:layout>
        <c:manualLayout>
          <c:xMode val="edge"/>
          <c:yMode val="edge"/>
          <c:x val="0.35304232726622142"/>
          <c:y val="1.5564194116788886E-2"/>
        </c:manualLayout>
      </c:layout>
      <c:overlay val="0"/>
      <c:spPr>
        <a:noFill/>
        <a:ln w="269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092024539877307E-2"/>
          <c:y val="0.16239720724066528"/>
          <c:w val="0.80828220858895705"/>
          <c:h val="0.73579649299974359"/>
        </c:manualLayout>
      </c:layout>
      <c:areaChart>
        <c:grouping val="stacked"/>
        <c:varyColors val="0"/>
        <c:ser>
          <c:idx val="3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0000"/>
            </a:solidFill>
            <a:ln w="13469">
              <a:solidFill>
                <a:schemeClr val="tx1"/>
              </a:solidFill>
              <a:prstDash val="solid"/>
            </a:ln>
          </c:spPr>
          <c:cat>
            <c:numRef>
              <c:f>Sheet1!$A$2:$A$175</c:f>
              <c:numCache>
                <c:formatCode>General</c:formatCode>
                <c:ptCount val="174"/>
                <c:pt idx="0">
                  <c:v>12</c:v>
                </c:pt>
                <c:pt idx="12">
                  <c:v>13</c:v>
                </c:pt>
                <c:pt idx="24">
                  <c:v>14</c:v>
                </c:pt>
                <c:pt idx="36">
                  <c:v>15</c:v>
                </c:pt>
                <c:pt idx="48">
                  <c:v>16</c:v>
                </c:pt>
                <c:pt idx="60">
                  <c:v>17</c:v>
                </c:pt>
                <c:pt idx="72">
                  <c:v>18</c:v>
                </c:pt>
                <c:pt idx="84">
                  <c:v>19</c:v>
                </c:pt>
                <c:pt idx="96">
                  <c:v>20</c:v>
                </c:pt>
                <c:pt idx="108">
                  <c:v>21</c:v>
                </c:pt>
                <c:pt idx="120">
                  <c:v>22</c:v>
                </c:pt>
                <c:pt idx="132">
                  <c:v>23</c:v>
                </c:pt>
                <c:pt idx="144">
                  <c:v>24</c:v>
                </c:pt>
                <c:pt idx="156">
                  <c:v>25</c:v>
                </c:pt>
                <c:pt idx="168">
                  <c:v>26</c:v>
                </c:pt>
              </c:numCache>
            </c:numRef>
          </c:cat>
          <c:val>
            <c:numRef>
              <c:f>Sheet1!$D$2:$D$175</c:f>
              <c:numCache>
                <c:formatCode>General</c:formatCode>
                <c:ptCount val="174"/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4-4E4B-96C7-ABBAF08AC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9217888"/>
        <c:axId val="1229216808"/>
      </c:areaChart>
      <c:lineChart>
        <c:grouping val="standard"/>
        <c:varyColors val="0"/>
        <c:ser>
          <c:idx val="0"/>
          <c:order val="0"/>
          <c:tx>
            <c:strRef>
              <c:f>Sheet1!$B$175</c:f>
              <c:strCache>
                <c:ptCount val="1"/>
              </c:strCache>
            </c:strRef>
          </c:tx>
          <c:spPr>
            <a:ln w="40407">
              <a:solidFill>
                <a:srgbClr val="3366FF"/>
              </a:solidFill>
              <a:prstDash val="solid"/>
            </a:ln>
          </c:spPr>
          <c:marker>
            <c:symbol val="star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Sheet1!$A$2:$A$167</c:f>
              <c:numCache>
                <c:formatCode>General</c:formatCode>
                <c:ptCount val="166"/>
                <c:pt idx="0">
                  <c:v>12</c:v>
                </c:pt>
                <c:pt idx="12">
                  <c:v>13</c:v>
                </c:pt>
                <c:pt idx="24">
                  <c:v>14</c:v>
                </c:pt>
                <c:pt idx="36">
                  <c:v>15</c:v>
                </c:pt>
                <c:pt idx="48">
                  <c:v>16</c:v>
                </c:pt>
                <c:pt idx="60">
                  <c:v>17</c:v>
                </c:pt>
                <c:pt idx="72">
                  <c:v>18</c:v>
                </c:pt>
                <c:pt idx="84">
                  <c:v>19</c:v>
                </c:pt>
                <c:pt idx="96">
                  <c:v>20</c:v>
                </c:pt>
                <c:pt idx="108">
                  <c:v>21</c:v>
                </c:pt>
                <c:pt idx="120">
                  <c:v>22</c:v>
                </c:pt>
                <c:pt idx="132">
                  <c:v>23</c:v>
                </c:pt>
                <c:pt idx="144">
                  <c:v>24</c:v>
                </c:pt>
                <c:pt idx="156">
                  <c:v>25</c:v>
                </c:pt>
              </c:numCache>
            </c:numRef>
          </c:cat>
          <c:val>
            <c:numRef>
              <c:f>Sheet1!$B$2:$B$175</c:f>
              <c:numCache>
                <c:formatCode>General</c:formatCode>
                <c:ptCount val="174"/>
                <c:pt idx="0">
                  <c:v>4.2803872390000004</c:v>
                </c:pt>
                <c:pt idx="1">
                  <c:v>4.2598413849999996</c:v>
                </c:pt>
                <c:pt idx="2">
                  <c:v>4.452838657</c:v>
                </c:pt>
                <c:pt idx="3">
                  <c:v>4.7072637759999996</c:v>
                </c:pt>
                <c:pt idx="4">
                  <c:v>5.1637841330000001</c:v>
                </c:pt>
                <c:pt idx="5">
                  <c:v>5.2748577040000004</c:v>
                </c:pt>
                <c:pt idx="6">
                  <c:v>4.7356181499999996</c:v>
                </c:pt>
                <c:pt idx="7">
                  <c:v>5.683501895</c:v>
                </c:pt>
                <c:pt idx="8">
                  <c:v>5.6275383369999998</c:v>
                </c:pt>
                <c:pt idx="9">
                  <c:v>5.9462337380000001</c:v>
                </c:pt>
                <c:pt idx="10">
                  <c:v>5.8874534629999999</c:v>
                </c:pt>
                <c:pt idx="11">
                  <c:v>5.8715120079999998</c:v>
                </c:pt>
                <c:pt idx="12">
                  <c:v>6.0379834419999998</c:v>
                </c:pt>
                <c:pt idx="13">
                  <c:v>6.4442507219999996</c:v>
                </c:pt>
                <c:pt idx="14">
                  <c:v>6.2846418140000004</c:v>
                </c:pt>
                <c:pt idx="15">
                  <c:v>6.1492295639999996</c:v>
                </c:pt>
                <c:pt idx="16">
                  <c:v>5.9467317729999998</c:v>
                </c:pt>
                <c:pt idx="17">
                  <c:v>5.8827421490000003</c:v>
                </c:pt>
                <c:pt idx="18">
                  <c:v>6.0780064950000003</c:v>
                </c:pt>
                <c:pt idx="19">
                  <c:v>5.9703716230000001</c:v>
                </c:pt>
                <c:pt idx="20">
                  <c:v>6.2160654559999999</c:v>
                </c:pt>
                <c:pt idx="21">
                  <c:v>6.1746780140000004</c:v>
                </c:pt>
                <c:pt idx="22">
                  <c:v>5.9593610769999996</c:v>
                </c:pt>
                <c:pt idx="23">
                  <c:v>6.0225917019999997</c:v>
                </c:pt>
                <c:pt idx="24">
                  <c:v>6.08005949</c:v>
                </c:pt>
                <c:pt idx="25">
                  <c:v>5.9349166950000001</c:v>
                </c:pt>
                <c:pt idx="26">
                  <c:v>6.1888183080000001</c:v>
                </c:pt>
                <c:pt idx="27">
                  <c:v>6.6224327289999998</c:v>
                </c:pt>
                <c:pt idx="28">
                  <c:v>6.7114913410000003</c:v>
                </c:pt>
                <c:pt idx="29">
                  <c:v>6.8429354809999996</c:v>
                </c:pt>
                <c:pt idx="30">
                  <c:v>7.0587211319999996</c:v>
                </c:pt>
                <c:pt idx="31">
                  <c:v>7.045228034</c:v>
                </c:pt>
                <c:pt idx="32">
                  <c:v>6.9784731569999998</c:v>
                </c:pt>
                <c:pt idx="33">
                  <c:v>6.7454496109999997</c:v>
                </c:pt>
                <c:pt idx="34">
                  <c:v>6.8179025559999999</c:v>
                </c:pt>
                <c:pt idx="35">
                  <c:v>7.1678546900000004</c:v>
                </c:pt>
                <c:pt idx="36">
                  <c:v>6.9423001129999999</c:v>
                </c:pt>
                <c:pt idx="37">
                  <c:v>6.9084434679999998</c:v>
                </c:pt>
                <c:pt idx="38">
                  <c:v>7.0010924660000002</c:v>
                </c:pt>
                <c:pt idx="39">
                  <c:v>6.8683017629999998</c:v>
                </c:pt>
                <c:pt idx="40">
                  <c:v>6.8123976629999996</c:v>
                </c:pt>
                <c:pt idx="41">
                  <c:v>7.0737450119999998</c:v>
                </c:pt>
                <c:pt idx="42">
                  <c:v>6.9073548259999997</c:v>
                </c:pt>
                <c:pt idx="43">
                  <c:v>6.79148789</c:v>
                </c:pt>
                <c:pt idx="44">
                  <c:v>7.0859346089999997</c:v>
                </c:pt>
                <c:pt idx="45">
                  <c:v>7.166733647</c:v>
                </c:pt>
                <c:pt idx="46">
                  <c:v>7.2018430020000004</c:v>
                </c:pt>
                <c:pt idx="47">
                  <c:v>6.562315753</c:v>
                </c:pt>
                <c:pt idx="48">
                  <c:v>6.6085416830000003</c:v>
                </c:pt>
                <c:pt idx="49">
                  <c:v>6.4069602300000001</c:v>
                </c:pt>
                <c:pt idx="50">
                  <c:v>6.4101065999999998</c:v>
                </c:pt>
                <c:pt idx="51">
                  <c:v>6.3417266909999999</c:v>
                </c:pt>
                <c:pt idx="52">
                  <c:v>6.3958733060000004</c:v>
                </c:pt>
                <c:pt idx="53">
                  <c:v>6.0112570630000004</c:v>
                </c:pt>
                <c:pt idx="54">
                  <c:v>6.0011431279999998</c:v>
                </c:pt>
                <c:pt idx="55">
                  <c:v>6.3032239499999996</c:v>
                </c:pt>
                <c:pt idx="56">
                  <c:v>6.0301152599999996</c:v>
                </c:pt>
                <c:pt idx="57">
                  <c:v>5.9874188349999997</c:v>
                </c:pt>
                <c:pt idx="58">
                  <c:v>6.2165506559999999</c:v>
                </c:pt>
                <c:pt idx="59">
                  <c:v>6.4249801719999997</c:v>
                </c:pt>
                <c:pt idx="60">
                  <c:v>6.9</c:v>
                </c:pt>
                <c:pt idx="61">
                  <c:v>6.8</c:v>
                </c:pt>
                <c:pt idx="62">
                  <c:v>6.4</c:v>
                </c:pt>
                <c:pt idx="63">
                  <c:v>6.2</c:v>
                </c:pt>
                <c:pt idx="64">
                  <c:v>6</c:v>
                </c:pt>
                <c:pt idx="65">
                  <c:v>5.9</c:v>
                </c:pt>
                <c:pt idx="66">
                  <c:v>5.8</c:v>
                </c:pt>
                <c:pt idx="67">
                  <c:v>5.5</c:v>
                </c:pt>
                <c:pt idx="68">
                  <c:v>5.3</c:v>
                </c:pt>
                <c:pt idx="69">
                  <c:v>5.5</c:v>
                </c:pt>
                <c:pt idx="70">
                  <c:v>5.5</c:v>
                </c:pt>
                <c:pt idx="71">
                  <c:v>5.3</c:v>
                </c:pt>
                <c:pt idx="72">
                  <c:v>5.3</c:v>
                </c:pt>
                <c:pt idx="73">
                  <c:v>5.3</c:v>
                </c:pt>
                <c:pt idx="74">
                  <c:v>5.2</c:v>
                </c:pt>
                <c:pt idx="75">
                  <c:v>5</c:v>
                </c:pt>
                <c:pt idx="76">
                  <c:v>5.0999999999999996</c:v>
                </c:pt>
                <c:pt idx="77">
                  <c:v>4.7</c:v>
                </c:pt>
                <c:pt idx="78">
                  <c:v>4.8</c:v>
                </c:pt>
                <c:pt idx="79">
                  <c:v>5</c:v>
                </c:pt>
                <c:pt idx="80">
                  <c:v>4.9000000000000004</c:v>
                </c:pt>
                <c:pt idx="81">
                  <c:v>4.8</c:v>
                </c:pt>
                <c:pt idx="82">
                  <c:v>4.5999999999999996</c:v>
                </c:pt>
                <c:pt idx="83">
                  <c:v>4.5999999999999996</c:v>
                </c:pt>
                <c:pt idx="84">
                  <c:v>4.5999999999999996</c:v>
                </c:pt>
                <c:pt idx="85">
                  <c:v>4.5999999999999996</c:v>
                </c:pt>
                <c:pt idx="86">
                  <c:v>4.5999999999999996</c:v>
                </c:pt>
                <c:pt idx="87">
                  <c:v>4.8</c:v>
                </c:pt>
                <c:pt idx="88">
                  <c:v>4.7</c:v>
                </c:pt>
                <c:pt idx="89">
                  <c:v>4.9000000000000004</c:v>
                </c:pt>
                <c:pt idx="90">
                  <c:v>4.9000000000000004</c:v>
                </c:pt>
                <c:pt idx="91">
                  <c:v>4.8</c:v>
                </c:pt>
                <c:pt idx="92">
                  <c:v>4.8</c:v>
                </c:pt>
                <c:pt idx="93">
                  <c:v>4.7</c:v>
                </c:pt>
                <c:pt idx="94">
                  <c:v>4.3</c:v>
                </c:pt>
                <c:pt idx="95">
                  <c:v>4.5999999999999996</c:v>
                </c:pt>
                <c:pt idx="96">
                  <c:v>4.4714700000000001</c:v>
                </c:pt>
                <c:pt idx="97">
                  <c:v>4.4733299999999998</c:v>
                </c:pt>
                <c:pt idx="98">
                  <c:v>3.8039499999999999</c:v>
                </c:pt>
                <c:pt idx="99">
                  <c:v>1.79508</c:v>
                </c:pt>
                <c:pt idx="100">
                  <c:v>1.02142</c:v>
                </c:pt>
                <c:pt idx="101">
                  <c:v>1.0564</c:v>
                </c:pt>
                <c:pt idx="102">
                  <c:v>0.85840000000000005</c:v>
                </c:pt>
                <c:pt idx="103">
                  <c:v>0.35688999999999999</c:v>
                </c:pt>
                <c:pt idx="104">
                  <c:v>0.439</c:v>
                </c:pt>
                <c:pt idx="105">
                  <c:v>0.14768999999999999</c:v>
                </c:pt>
                <c:pt idx="106">
                  <c:v>0.15676999999999999</c:v>
                </c:pt>
                <c:pt idx="107">
                  <c:v>-0.17505999999999999</c:v>
                </c:pt>
                <c:pt idx="108">
                  <c:v>-0.33271000000000001</c:v>
                </c:pt>
                <c:pt idx="109">
                  <c:v>-0.19275999999999999</c:v>
                </c:pt>
                <c:pt idx="110">
                  <c:v>0.46001999999999998</c:v>
                </c:pt>
                <c:pt idx="111">
                  <c:v>2.4357099999999998</c:v>
                </c:pt>
                <c:pt idx="112">
                  <c:v>3.6046499999999999</c:v>
                </c:pt>
                <c:pt idx="113">
                  <c:v>6.9502499999999996</c:v>
                </c:pt>
                <c:pt idx="114">
                  <c:v>6.9321000000000002</c:v>
                </c:pt>
                <c:pt idx="115">
                  <c:v>7.4673400000000001</c:v>
                </c:pt>
                <c:pt idx="116">
                  <c:v>7.63828</c:v>
                </c:pt>
                <c:pt idx="117">
                  <c:v>7.9006299999999996</c:v>
                </c:pt>
                <c:pt idx="118">
                  <c:v>8.4766999999999992</c:v>
                </c:pt>
                <c:pt idx="119">
                  <c:v>8.6903299999999994</c:v>
                </c:pt>
                <c:pt idx="120">
                  <c:v>8.80837</c:v>
                </c:pt>
                <c:pt idx="121">
                  <c:v>9.0437799999999999</c:v>
                </c:pt>
                <c:pt idx="122">
                  <c:v>9.6900700000000004</c:v>
                </c:pt>
                <c:pt idx="123">
                  <c:v>10.03199</c:v>
                </c:pt>
                <c:pt idx="124">
                  <c:v>9.9128799999999995</c:v>
                </c:pt>
                <c:pt idx="125">
                  <c:v>7.01511</c:v>
                </c:pt>
                <c:pt idx="126">
                  <c:v>7.1248500000000003</c:v>
                </c:pt>
                <c:pt idx="127">
                  <c:v>7.3565300000000002</c:v>
                </c:pt>
                <c:pt idx="128">
                  <c:v>7.3864299999999998</c:v>
                </c:pt>
                <c:pt idx="129">
                  <c:v>7.6975600000000002</c:v>
                </c:pt>
                <c:pt idx="130">
                  <c:v>7.7669600000000001</c:v>
                </c:pt>
                <c:pt idx="131">
                  <c:v>7.6008899999999997</c:v>
                </c:pt>
                <c:pt idx="132">
                  <c:v>7.6102569999999998</c:v>
                </c:pt>
                <c:pt idx="133">
                  <c:v>7.1147900000000002</c:v>
                </c:pt>
                <c:pt idx="134">
                  <c:v>6.6759089999999999</c:v>
                </c:pt>
                <c:pt idx="135">
                  <c:v>6.1837160000000004</c:v>
                </c:pt>
                <c:pt idx="136">
                  <c:v>5.6318669999999997</c:v>
                </c:pt>
                <c:pt idx="137">
                  <c:v>5.2838649999999996</c:v>
                </c:pt>
                <c:pt idx="138">
                  <c:v>4.9779679999999997</c:v>
                </c:pt>
                <c:pt idx="139">
                  <c:v>4.0395709999999996</c:v>
                </c:pt>
                <c:pt idx="140">
                  <c:v>3.6637620000000002</c:v>
                </c:pt>
                <c:pt idx="141">
                  <c:v>3.201254</c:v>
                </c:pt>
                <c:pt idx="142">
                  <c:v>3.0430790000000001</c:v>
                </c:pt>
                <c:pt idx="143">
                  <c:v>2.6449220000000002</c:v>
                </c:pt>
                <c:pt idx="144">
                  <c:v>2.6494399999999998</c:v>
                </c:pt>
                <c:pt idx="145">
                  <c:v>2.6390799999999999</c:v>
                </c:pt>
                <c:pt idx="146">
                  <c:v>2.1245799999999999</c:v>
                </c:pt>
                <c:pt idx="147">
                  <c:v>1.94017</c:v>
                </c:pt>
                <c:pt idx="148">
                  <c:v>2.0018699999999998</c:v>
                </c:pt>
                <c:pt idx="149">
                  <c:v>1.5523199999999999</c:v>
                </c:pt>
                <c:pt idx="150">
                  <c:v>1.7337100000000001</c:v>
                </c:pt>
                <c:pt idx="151">
                  <c:v>2.1800099999999998</c:v>
                </c:pt>
                <c:pt idx="152">
                  <c:v>2.0571199999999998</c:v>
                </c:pt>
                <c:pt idx="153">
                  <c:v>2.0469599999999999</c:v>
                </c:pt>
                <c:pt idx="154">
                  <c:v>1.4332100000000001</c:v>
                </c:pt>
                <c:pt idx="155">
                  <c:v>-0.80557000000000001</c:v>
                </c:pt>
                <c:pt idx="156">
                  <c:v>-0.90508999999999995</c:v>
                </c:pt>
                <c:pt idx="157">
                  <c:v>-1.13503</c:v>
                </c:pt>
                <c:pt idx="158">
                  <c:v>0.13947000000000001</c:v>
                </c:pt>
                <c:pt idx="159">
                  <c:v>0.42743999999999999</c:v>
                </c:pt>
                <c:pt idx="160">
                  <c:v>0.44328000000000001</c:v>
                </c:pt>
                <c:pt idx="161">
                  <c:v>0.30703999999999998</c:v>
                </c:pt>
                <c:pt idx="162">
                  <c:v>0.23777999999999999</c:v>
                </c:pt>
                <c:pt idx="163">
                  <c:v>0.1366</c:v>
                </c:pt>
                <c:pt idx="164">
                  <c:v>0.28376000000000001</c:v>
                </c:pt>
                <c:pt idx="165">
                  <c:v>0.26445000000000002</c:v>
                </c:pt>
                <c:pt idx="166">
                  <c:v>0.4884</c:v>
                </c:pt>
                <c:pt idx="167">
                  <c:v>3.2608799999999998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B4-4E4B-96C7-ABBAF08AC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75520"/>
        <c:axId val="1"/>
      </c:lineChart>
      <c:catAx>
        <c:axId val="22917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0"/>
          <c:min val="-2"/>
        </c:scaling>
        <c:delete val="0"/>
        <c:axPos val="l"/>
        <c:majorGridlines>
          <c:spPr>
            <a:ln w="1346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400"/>
                  <a:t>Percent</a:t>
                </a:r>
              </a:p>
            </c:rich>
          </c:tx>
          <c:layout>
            <c:manualLayout>
              <c:xMode val="edge"/>
              <c:yMode val="edge"/>
              <c:x val="6.1349847608918161E-3"/>
              <c:y val="0.4663382383324533"/>
            </c:manualLayout>
          </c:layout>
          <c:overlay val="0"/>
          <c:spPr>
            <a:noFill/>
            <a:ln w="269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9175520"/>
        <c:crosses val="autoZero"/>
        <c:crossBetween val="midCat"/>
        <c:majorUnit val="1"/>
        <c:minorUnit val="1"/>
      </c:valAx>
      <c:valAx>
        <c:axId val="1229216808"/>
        <c:scaling>
          <c:orientation val="minMax"/>
          <c:max val="10"/>
          <c:min val="-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9217888"/>
        <c:crosses val="max"/>
        <c:crossBetween val="between"/>
        <c:majorUnit val="1"/>
      </c:valAx>
      <c:catAx>
        <c:axId val="122921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9216808"/>
        <c:crosses val="autoZero"/>
        <c:auto val="1"/>
        <c:lblAlgn val="ctr"/>
        <c:lblOffset val="100"/>
        <c:noMultiLvlLbl val="0"/>
      </c:catAx>
      <c:spPr>
        <a:noFill/>
        <a:ln w="23958">
          <a:noFill/>
        </a:ln>
      </c:spPr>
    </c:plotArea>
    <c:legend>
      <c:legendPos val="r"/>
      <c:layout>
        <c:manualLayout>
          <c:xMode val="edge"/>
          <c:yMode val="edge"/>
          <c:x val="9.2306003395759562E-2"/>
          <c:y val="0.16774442898904465"/>
          <c:w val="0.237554444270691"/>
          <c:h val="0.12151067851212477"/>
        </c:manualLayout>
      </c:layout>
      <c:overlay val="0"/>
      <c:spPr>
        <a:solidFill>
          <a:schemeClr val="bg1"/>
        </a:solidFill>
        <a:ln w="3367">
          <a:solidFill>
            <a:schemeClr val="tx1"/>
          </a:solidFill>
          <a:prstDash val="solid"/>
        </a:ln>
      </c:spPr>
      <c:txPr>
        <a:bodyPr/>
        <a:lstStyle/>
        <a:p>
          <a:pPr>
            <a:defRPr sz="116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40407">
      <a:solidFill>
        <a:schemeClr val="tx1"/>
      </a:solidFill>
      <a:prstDash val="solid"/>
    </a:ln>
  </c:spPr>
  <c:txPr>
    <a:bodyPr/>
    <a:lstStyle/>
    <a:p>
      <a:pPr>
        <a:defRPr sz="19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0.25302</cdr:x>
      <cdr:y>0.24903</cdr:y>
    </cdr:from>
    <cdr:to>
      <cdr:x>0.34889</cdr:x>
      <cdr:y>0.34069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1218B0-D84E-4CF1-B1B0-746CB0649A54}"/>
            </a:ext>
          </a:extLst>
        </cdr:cNvPr>
        <cdr:cNvSpPr txBox="1"/>
      </cdr:nvSpPr>
      <cdr:spPr>
        <a:xfrm xmlns:a="http://schemas.openxmlformats.org/drawingml/2006/main">
          <a:off x="2927325" y="1505088"/>
          <a:ext cx="1109153" cy="5539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million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Equilibrium</a:t>
          </a:r>
        </a:p>
      </cdr:txBody>
    </cdr:sp>
  </cdr:relSizeAnchor>
  <cdr:relSizeAnchor xmlns:cdr="http://schemas.openxmlformats.org/drawingml/2006/chartDrawing">
    <cdr:from>
      <cdr:x>0.94148</cdr:x>
      <cdr:y>0.37633</cdr:y>
    </cdr:from>
    <cdr:to>
      <cdr:x>1</cdr:x>
      <cdr:y>0.51892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A8ED5A6-A92D-AFCC-498B-0EE78466737B}"/>
            </a:ext>
          </a:extLst>
        </cdr:cNvPr>
        <cdr:cNvSpPr txBox="1"/>
      </cdr:nvSpPr>
      <cdr:spPr>
        <a:xfrm xmlns:a="http://schemas.openxmlformats.org/drawingml/2006/main">
          <a:off x="10892301" y="2274443"/>
          <a:ext cx="677038" cy="8617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Jan. 2026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14.9 million</a:t>
          </a:r>
        </a:p>
        <a:p xmlns:a="http://schemas.openxmlformats.org/drawingml/2006/main">
          <a:pPr algn="ctr"/>
          <a:r>
            <a: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-4% y/y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0.93648</cdr:x>
      <cdr:y>0.66111</cdr:y>
    </cdr:from>
    <cdr:to>
      <cdr:x>0.99436</cdr:x>
      <cdr:y>0.71196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F1458E-FBF4-0046-B1DF-2BED11255F49}"/>
            </a:ext>
          </a:extLst>
        </cdr:cNvPr>
        <cdr:cNvSpPr txBox="1"/>
      </cdr:nvSpPr>
      <cdr:spPr>
        <a:xfrm xmlns:a="http://schemas.openxmlformats.org/drawingml/2006/main">
          <a:off x="11184384" y="4093015"/>
          <a:ext cx="691205" cy="3148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Arial"/>
            </a:rPr>
            <a:t>-1.1%</a:t>
          </a:r>
          <a:endParaRPr kumimoji="0" lang="en-US" sz="1400" b="1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0.93648</cdr:x>
      <cdr:y>0.65097</cdr:y>
    </cdr:from>
    <cdr:to>
      <cdr:x>0.99436</cdr:x>
      <cdr:y>0.70183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F1458E-FBF4-0046-B1DF-2BED11255F49}"/>
            </a:ext>
          </a:extLst>
        </cdr:cNvPr>
        <cdr:cNvSpPr txBox="1"/>
      </cdr:nvSpPr>
      <cdr:spPr>
        <a:xfrm xmlns:a="http://schemas.openxmlformats.org/drawingml/2006/main">
          <a:off x="11184356" y="4030266"/>
          <a:ext cx="691261" cy="3148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Arial"/>
            </a:rPr>
            <a:t>2.2%</a:t>
          </a:r>
          <a:endParaRPr kumimoji="0" lang="en-US" sz="1400" b="1" i="0" u="none" strike="noStrike" kern="120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0.92639</cdr:x>
      <cdr:y>0.58372</cdr:y>
    </cdr:from>
    <cdr:to>
      <cdr:x>0.99408</cdr:x>
      <cdr:y>0.70776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7DC82D0A-5451-22B0-41EB-3D6D7013FCA8}"/>
            </a:ext>
          </a:extLst>
        </cdr:cNvPr>
        <cdr:cNvSpPr txBox="1"/>
      </cdr:nvSpPr>
      <cdr:spPr>
        <a:xfrm xmlns:a="http://schemas.openxmlformats.org/drawingml/2006/main">
          <a:off x="10820311" y="3792006"/>
          <a:ext cx="790627" cy="8057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Jan.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2026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4.3</a:t>
          </a: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0.87469</cdr:x>
      <cdr:y>0.04541</cdr:y>
    </cdr:from>
    <cdr:to>
      <cdr:x>0.96129</cdr:x>
      <cdr:y>0.10502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E5AA8AED-F8BB-9CDA-3FA7-13DD7BE37463}"/>
            </a:ext>
          </a:extLst>
        </cdr:cNvPr>
        <cdr:cNvSpPr txBox="1"/>
      </cdr:nvSpPr>
      <cdr:spPr>
        <a:xfrm xmlns:a="http://schemas.openxmlformats.org/drawingml/2006/main">
          <a:off x="9766583" y="281411"/>
          <a:ext cx="966931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Millions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0.18468</cdr:x>
      <cdr:y>0.99449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101" y="6000864"/>
          <a:ext cx="1768946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</a:t>
          </a:r>
          <a:r>
            <a:rPr lang="en-US" sz="900" dirty="0">
              <a:solidFill>
                <a:srgbClr val="000000"/>
              </a:solidFill>
              <a:latin typeface="Arial"/>
              <a:cs typeface="Arial"/>
            </a:rPr>
            <a:t>Bureau of Labor Statistics</a:t>
          </a:r>
          <a:endParaRPr lang="en-US" sz="9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0.88094</cdr:x>
      <cdr:y>0.03457</cdr:y>
    </cdr:from>
    <cdr:to>
      <cdr:x>0.98706</cdr:x>
      <cdr:y>0.09417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836348" y="214205"/>
          <a:ext cx="118494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0.07973</cdr:x>
      <cdr:y>0.3848</cdr:y>
    </cdr:from>
    <cdr:to>
      <cdr:x>0.24506</cdr:x>
      <cdr:y>0.48852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A477192A-3F60-A300-D843-75BBE03F0960}"/>
            </a:ext>
          </a:extLst>
        </cdr:cNvPr>
        <cdr:cNvSpPr/>
      </cdr:nvSpPr>
      <cdr:spPr>
        <a:xfrm xmlns:a="http://schemas.openxmlformats.org/drawingml/2006/main" rot="5400000">
          <a:off x="1491953" y="1782779"/>
          <a:ext cx="642671" cy="1846053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0.08206</cdr:x>
      <cdr:y>0.2805</cdr:y>
    </cdr:from>
    <cdr:to>
      <cdr:x>0.24274</cdr:x>
      <cdr:y>0.3848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A920B9B8-C0D0-E426-3F3C-F61C29F4BD8A}"/>
            </a:ext>
          </a:extLst>
        </cdr:cNvPr>
        <cdr:cNvSpPr txBox="1"/>
      </cdr:nvSpPr>
      <cdr:spPr>
        <a:xfrm xmlns:a="http://schemas.openxmlformats.org/drawingml/2006/main">
          <a:off x="916248" y="1738138"/>
          <a:ext cx="179408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Goods Producing</a:t>
          </a:r>
        </a:p>
        <a:p xmlns:a="http://schemas.openxmlformats.org/drawingml/2006/main">
          <a:pPr algn="ctr"/>
          <a:r>
            <a:rPr lang="en-US" dirty="0">
              <a:solidFill>
                <a:srgbClr val="004E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-58,000 Jobs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0.67435</cdr:x>
      <cdr:y>0.16136</cdr:y>
    </cdr:from>
    <cdr:to>
      <cdr:x>0.80956</cdr:x>
      <cdr:y>0.28345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788496F-306C-F4D5-FE0F-B9EFAD2E6561}"/>
            </a:ext>
          </a:extLst>
        </cdr:cNvPr>
        <cdr:cNvSpPr txBox="1"/>
      </cdr:nvSpPr>
      <cdr:spPr>
        <a:xfrm xmlns:a="http://schemas.openxmlformats.org/drawingml/2006/main">
          <a:off x="5912874" y="933600"/>
          <a:ext cx="1185553" cy="7063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2022-2023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0.39315</cdr:x>
      <cdr:y>0.27257</cdr:y>
    </cdr:from>
    <cdr:to>
      <cdr:x>0.60685</cdr:x>
      <cdr:y>0.32985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3447233" y="1461068"/>
          <a:ext cx="1873772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0.58663</cdr:x>
      <cdr:y>0.33762</cdr:y>
    </cdr:from>
    <cdr:to>
      <cdr:x>0.62636</cdr:x>
      <cdr:y>0.39995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143739" y="1809719"/>
          <a:ext cx="348342" cy="3341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0.67435</cdr:x>
      <cdr:y>0.16136</cdr:y>
    </cdr:from>
    <cdr:to>
      <cdr:x>0.80956</cdr:x>
      <cdr:y>0.28345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788496F-306C-F4D5-FE0F-B9EFAD2E6561}"/>
            </a:ext>
          </a:extLst>
        </cdr:cNvPr>
        <cdr:cNvSpPr txBox="1"/>
      </cdr:nvSpPr>
      <cdr:spPr>
        <a:xfrm xmlns:a="http://schemas.openxmlformats.org/drawingml/2006/main">
          <a:off x="5912874" y="933600"/>
          <a:ext cx="1185553" cy="7063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2022-2023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0.35418</cdr:x>
      <cdr:y>0.55082</cdr:y>
    </cdr:from>
    <cdr:to>
      <cdr:x>0.35632</cdr:x>
      <cdr:y>0.57568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9953" y="3467977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0.35418</cdr:x>
      <cdr:y>0.55082</cdr:y>
    </cdr:from>
    <cdr:to>
      <cdr:x>0.35632</cdr:x>
      <cdr:y>0.57568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9953" y="3467977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0.35418</cdr:x>
      <cdr:y>0.55082</cdr:y>
    </cdr:from>
    <cdr:to>
      <cdr:x>0.35632</cdr:x>
      <cdr:y>0.57568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9953" y="3467977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0.02075</cdr:x>
      <cdr:y>0.9565</cdr:y>
    </cdr:from>
    <cdr:to>
      <cdr:x>0.16875</cdr:x>
      <cdr:y>0.99725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1D4A04A-2051-77F1-FB7D-0ED03F03CFD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3607" y="4017802"/>
          <a:ext cx="952957" cy="1711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Bureau of Labor Statistics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0.01925</cdr:x>
      <cdr:y>0.96625</cdr:y>
    </cdr:from>
    <cdr:to>
      <cdr:x>0.219</cdr:x>
      <cdr:y>0.9955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FCB584F4-318C-238B-9187-4FA201486E9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49" y="5641765"/>
          <a:ext cx="1286170" cy="1707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Source: Department of Labor, NCUA,CUNA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0.84761</cdr:x>
      <cdr:y>0.46872</cdr:y>
    </cdr:from>
    <cdr:to>
      <cdr:x>0.91732</cdr:x>
      <cdr:y>0.60222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63F291-D003-64E9-FC19-6B77BA94AD42}"/>
            </a:ext>
          </a:extLst>
        </cdr:cNvPr>
        <cdr:cNvSpPr txBox="1"/>
      </cdr:nvSpPr>
      <cdr:spPr>
        <a:xfrm xmlns:a="http://schemas.openxmlformats.org/drawingml/2006/main">
          <a:off x="9365214" y="2644786"/>
          <a:ext cx="770299" cy="753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Dec. 2025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2.8%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0.84526</cdr:x>
      <cdr:y>0.46363</cdr:y>
    </cdr:from>
    <cdr:to>
      <cdr:x>0.89496</cdr:x>
      <cdr:y>0.52477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0BA005B-2407-96D4-0DC8-7D33489816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9339326" y="2616088"/>
          <a:ext cx="549127" cy="3449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0.84526</cdr:x>
      <cdr:y>0.46363</cdr:y>
    </cdr:from>
    <cdr:to>
      <cdr:x>0.89496</cdr:x>
      <cdr:y>0.52477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0BA005B-2407-96D4-0DC8-7D33489816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9339326" y="2616088"/>
          <a:ext cx="549127" cy="3449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0.69499</cdr:x>
      <cdr:y>0.37398</cdr:y>
    </cdr:from>
    <cdr:to>
      <cdr:x>0.85661</cdr:x>
      <cdr:y>0.48852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71331609-5744-C2F9-07A3-A14E255741E4}"/>
            </a:ext>
          </a:extLst>
        </cdr:cNvPr>
        <cdr:cNvSpPr txBox="1"/>
      </cdr:nvSpPr>
      <cdr:spPr>
        <a:xfrm xmlns:a="http://schemas.openxmlformats.org/drawingml/2006/main">
          <a:off x="7678969" y="2110196"/>
          <a:ext cx="1785666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B05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2.8% average last 23 months</a:t>
          </a:r>
        </a:p>
      </cdr:txBody>
    </cdr:sp>
  </cdr:relSizeAnchor>
  <cdr:relSizeAnchor xmlns:cdr="http://schemas.openxmlformats.org/drawingml/2006/chartDrawing">
    <cdr:from>
      <cdr:x>0.70662</cdr:x>
      <cdr:y>0.48852</cdr:y>
    </cdr:from>
    <cdr:to>
      <cdr:x>0.84696</cdr:x>
      <cdr:y>0.58974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20757B81-9167-4FAB-D828-9A9CCC12E1E6}"/>
            </a:ext>
          </a:extLst>
        </cdr:cNvPr>
        <cdr:cNvSpPr/>
      </cdr:nvSpPr>
      <cdr:spPr bwMode="auto">
        <a:xfrm xmlns:a="http://schemas.openxmlformats.org/drawingml/2006/main">
          <a:off x="7807445" y="2756527"/>
          <a:ext cx="1550640" cy="57116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0.85278</cdr:x>
      <cdr:y>0.46872</cdr:y>
    </cdr:from>
    <cdr:to>
      <cdr:x>0.9225</cdr:x>
      <cdr:y>0.60222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63F291-D003-64E9-FC19-6B77BA94AD42}"/>
            </a:ext>
          </a:extLst>
        </cdr:cNvPr>
        <cdr:cNvSpPr txBox="1"/>
      </cdr:nvSpPr>
      <cdr:spPr>
        <a:xfrm xmlns:a="http://schemas.openxmlformats.org/drawingml/2006/main">
          <a:off x="9422351" y="2644786"/>
          <a:ext cx="770299" cy="753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Dec. 2025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2.8%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0.36689</cdr:x>
      <cdr:y>0.69506</cdr:y>
    </cdr:from>
    <cdr:to>
      <cdr:x>0.74103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89FC2E-A785-8366-32DC-9F9D503183ED}"/>
            </a:ext>
          </a:extLst>
        </cdr:cNvPr>
        <cdr:cNvSpPr txBox="1"/>
      </cdr:nvSpPr>
      <cdr:spPr>
        <a:xfrm xmlns:a="http://schemas.openxmlformats.org/drawingml/2006/main">
          <a:off x="4145089" y="4005502"/>
          <a:ext cx="4226992" cy="17573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Why low savings rate?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Inflation &gt; wage growth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rent inflation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interest rates =&gt;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interest payments</a:t>
          </a:r>
        </a:p>
        <a:p xmlns:a="http://schemas.openxmlformats.org/drawingml/2006/main"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 Spending COVID 19 excess savings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Stock price up 38% over past 2 years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Strong economy =&gt; financial security</a:t>
          </a:r>
        </a:p>
        <a:p xmlns:a="http://schemas.openxmlformats.org/drawingml/2006/main">
          <a:endParaRPr lang="en-US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0.36689</cdr:x>
      <cdr:y>0.69506</cdr:y>
    </cdr:from>
    <cdr:to>
      <cdr:x>0.74103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789FC2E-A785-8366-32DC-9F9D503183ED}"/>
            </a:ext>
          </a:extLst>
        </cdr:cNvPr>
        <cdr:cNvSpPr txBox="1"/>
      </cdr:nvSpPr>
      <cdr:spPr>
        <a:xfrm xmlns:a="http://schemas.openxmlformats.org/drawingml/2006/main">
          <a:off x="4145089" y="4005502"/>
          <a:ext cx="4226992" cy="17573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Why low savings rate?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Inflation &gt; wage growth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High rent inflation</a:t>
          </a:r>
        </a:p>
        <a:p xmlns:a="http://schemas.openxmlformats.org/drawingml/2006/main">
          <a:pPr marL="342900" indent="-342900">
            <a:buAutoNum type="arabicPeriod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interest rates =&gt;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Symbol" panose="05050102010706020507" pitchFamily="18" charset="2"/>
            </a:rPr>
            <a:t> </a:t>
          </a: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interest payments</a:t>
          </a:r>
        </a:p>
        <a:p xmlns:a="http://schemas.openxmlformats.org/drawingml/2006/main"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 Spending COVID 19 excess savings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Stock price up 38% over past 2 years</a:t>
          </a:r>
        </a:p>
        <a:p xmlns:a="http://schemas.openxmlformats.org/drawingml/2006/main">
          <a:pPr marL="342900" indent="-342900">
            <a:buAutoNum type="arabicPeriod" startAt="3"/>
          </a:pPr>
          <a:r>
            <a:rPr lang="en-US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Strong economy =&gt; financial security</a:t>
          </a:r>
        </a:p>
        <a:p xmlns:a="http://schemas.openxmlformats.org/drawingml/2006/main">
          <a:endParaRPr lang="en-US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0.74171</cdr:x>
      <cdr:y>0.12405</cdr:y>
    </cdr:from>
    <cdr:to>
      <cdr:x>0.81487</cdr:x>
      <cdr:y>0.1692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F44625-649D-414F-8E8C-3D603E404341}"/>
            </a:ext>
          </a:extLst>
        </cdr:cNvPr>
        <cdr:cNvSpPr txBox="1"/>
      </cdr:nvSpPr>
      <cdr:spPr>
        <a:xfrm xmlns:a="http://schemas.openxmlformats.org/drawingml/2006/main">
          <a:off x="6521553" y="648711"/>
          <a:ext cx="643268" cy="2361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rPr>
            <a:t>18.8%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7B9B-295E-FBF5-8D45-6F9A0E1F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895D3-F6FE-CA3A-4EC6-F230397B2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CA177-4672-12D0-E21C-5861655FF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FE402-1511-CE56-78E9-76CE53263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41F8-9CB7-B266-6D54-D8B1EFAAF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7D52A-05D3-8D17-DA3C-D1582A2DB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C1FBC-98B0-4AA6-E706-BEDB3AEF8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BA266-A5DA-98AA-56DE-171DB6FDD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37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2D2C9-FA23-614F-DB1F-3DFCCA28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0D19F0-4881-8D1C-3064-C5A3BAE6C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6C09F-02D9-342F-B9D7-162FAF1F3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34687-8824-25BC-A200-FDBC454C4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6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2EA2-7D53-9C2B-D823-509DFFCE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36EFA-7B99-5EC8-4235-D3402C495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457A3-3F52-3096-B93A-7A59BF0EA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76171-7287-715B-DAC9-07BB2E902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74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4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3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51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29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53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9676-553D-9505-FF04-599E02194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F50D2-31A2-10BF-197A-AD091F001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20E36-E665-73DC-75D9-B19138EC0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B8DCC-5DB5-ED75-F9E5-AE4E851F71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5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02D65-FC04-9E4A-3755-46D0B425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4A8D3-C064-F632-857E-565E27E8F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35FDA3-7CE1-B0BE-2BE5-D53A6D0A4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A466-452F-2B19-439D-C137CAC14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0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BA70-1015-B49B-A897-56B2DA92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CB366-7610-7C64-F4E3-6D74FF8F7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766BC-9E7C-EF12-F12B-FD79E0222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6B7A2-CBC6-6545-851F-6F6E76BA8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58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BB99-033E-D666-5C78-DD95186D6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4AEFC-0728-4D4F-9146-639C3FDE3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11BC5-B8DC-F369-A431-1C024BCC1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0CB6-9470-4479-5E2B-F8867E1D2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30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5B579-0D50-7582-5E25-9281739F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DF27A-E314-2D7C-676B-D4B9BB173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3C7FF-AE69-162C-5671-E55364881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BFF0A-3CAB-0950-891D-D38D06BCE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92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1F281-41BE-303A-D027-858260CD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82452-F963-9680-4A56-49F8C6ACF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6B8A5-D179-2A62-B309-8DA0B038A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04E75-1FA2-9094-E5B7-88771C6D2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90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CC633-FB20-A367-F834-50B41AB5A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90E5B-49D6-3324-11D6-78B66D02B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02A1A-8748-016E-018B-75B64B07B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3E8E2-3B41-B284-9A5F-E027EE20B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60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14CB7-9335-7C55-3973-760AB2AB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1C0CD-2CAA-1221-1B4B-E9F30E428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610DB-F7B6-3948-B750-00D104AB5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E7F00-BEBE-E9CD-8FE9-75D963892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42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7B243-1597-993A-A1FF-867E4DDEF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586C8-1FF7-6659-9ACE-8AB31D45D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55EE9-2389-6636-3346-EF3870DCF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3EEB7-2E1B-22DC-0338-C54543C54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93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5C56C-8AA0-6369-D0D5-369810AC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3734C-91C4-6640-34A6-DF41D7802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A3D4D-9AFA-2AAE-35BB-15766EBD3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38854-C5D1-4059-8965-887B9635D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2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7DA1-82F2-487D-1100-469ABCA58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A35D8E-B827-B5BC-FEE9-FACC04F00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93EF4-3EF2-8A39-E3B0-787DC5931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15076-BA51-D637-7E0C-938F170F0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15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EE5B-F524-20B7-086A-39DDC3D4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12CAF-2ACA-AB40-9D98-C1B45BE4B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0CEFE-B2D9-D327-2DA5-3622458B5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3E3DF-AF74-41A9-A13B-59A0AC55E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1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F527C-C8F2-7101-D25A-13B19F7A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9A2FF-8AFC-E71B-5282-CED7B3573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07948-EC03-28B5-34D5-53914F931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5FCC8-F1F6-DEFC-F619-9D4DC5E9A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03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A2F2B-2EAD-8123-77FE-F49EAD1D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EA6D3-C3BD-589F-9539-67F1397C0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821AC-37DD-1948-0EDF-A30FC7922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7C0F2-9FAE-B7E3-41EC-65CFE28AD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03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39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36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57E49-59A3-3061-BA48-9797973D2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A1B72A0-E8F3-CF25-B2D5-D20EB1612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7857156-F1AD-E0B9-DC2F-350849BBD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3A0A307-9C38-611E-255A-5B5B4E5FB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933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548E9-D05B-31F0-8C47-1D5038A6F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A46C66F-2472-0962-ABAE-357022377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390B276-1B29-B56B-0A99-50B7CAE0B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C50F2D4-0B71-85A3-68BE-F1016FBBE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1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3CE03-7E73-0A7D-A11C-8AE8108F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B5DCB6C-F3F3-342A-1AAC-F88887F49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B4A087C-D35C-65EA-78E1-8B9D17425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1A83CA6-5BBC-E43D-BBA4-0CE9360EF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490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3FBC4-1A85-D33A-94C2-336359678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740B9D4-FE89-F053-2FCF-7B94F3197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8F1BF84-A4B4-D8EB-7BC1-C45A24311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8EEC044-49FC-93FD-C365-A0C92CCEA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140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3C246-B2D8-61C4-90F9-B0EB4C83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A63BC54-79A4-DD62-6ADB-90E29C3CA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D1DCE06-92B3-F258-B6D2-EE5CE8DF8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F0AC7F2-0339-E955-D54E-0A9BD1573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663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DA7F5-2FB1-79D7-C75B-C1286929D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7958E19-47AD-6209-7F6B-D22C8D5D6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56EFA63-409B-C4BA-36E3-EF4101AA0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2E57F95-85AB-184B-1C8B-735F2B81D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749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F577-ECCB-E37D-C6CC-37F20809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91E0AEA-E227-BDAD-0770-4BA9AC5F6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6331" indent="-278238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9422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589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5607" indent="-221620" defTabSz="94633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494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1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3268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155" indent="-221620" defTabSz="9463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6DCE0-03BD-41B4-8FC9-D4DFDC20838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E11BC7F-102D-2AB7-9AD2-B23ADB644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0850" y="706438"/>
            <a:ext cx="6259513" cy="35210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D41E49A-75A9-F0C0-E279-C3E52AD79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72" y="4460981"/>
            <a:ext cx="5248063" cy="422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82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8B96C986-DECC-AE67-7B26-F4145948D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835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83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05BC8E-5D9E-45D8-861A-3C491C486B8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F4238EE2-30ED-05DD-849A-15D4701A2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1650" y="731838"/>
            <a:ext cx="6478588" cy="3644900"/>
          </a:xfrm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95AD4471-BD5F-9FDA-302D-0393045B9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6386" y="4620763"/>
            <a:ext cx="5484989" cy="4375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68305" y="9051079"/>
            <a:ext cx="3112488" cy="476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0301" indent="-292797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71188" indent="-232943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8693" indent="-232943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07815" indent="-232943" defTabSz="9528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73702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39588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5475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71362" indent="-232943" defTabSz="9528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5874577-726D-41E9-848B-69EF4F592B0F}" type="slidenum">
              <a:rPr lang="en-US" altLang="en-US" sz="2000">
                <a:solidFill>
                  <a:prstClr val="black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106</a:t>
            </a:fld>
            <a:endParaRPr lang="en-US" altLang="en-US" sz="2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83D6B-E5AD-B327-AE0A-170A7E17B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6073B-43BB-22A2-36BB-F3CDD8EAB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BFE64-D893-10FF-B42A-34E0A8BD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6D82F-6A92-7525-241D-5D107E9A3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110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115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111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498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112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30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77C9-8883-8191-69B3-2C4B8C8B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23FA0-F793-6894-4609-A13115931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8BFCF-9B30-03CC-0456-7BED3A95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66B89-C4CB-471B-E1D8-BA1D780F2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DE6604D5-8ADD-D743-A437-DF0973B2D465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465887">
                <a:defRPr/>
              </a:pPr>
              <a:t>113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A3D05-50CA-4B67-7CE5-FBE3CFE3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A1732-B9B1-FBAB-B8F3-C1AB03791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95E48-348B-3852-F1C7-C16E63EA3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3F92D-AAEB-807D-A988-7F832891D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3FE8-C4C3-D3F6-BB80-3AB5E6279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17D53-12A1-25EA-F78C-E22649AB46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D77BC2-B202-E2CF-A919-8E3550788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B7767-B207-830E-DB59-A9E074B3F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3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366DF-1A46-066C-25D3-3CA4BB7BD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9C08B-FF25-AE3E-2364-F490440FB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5A7F1-C09B-EE41-7D5D-2BDB6F134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54FCF-FAD6-F5D3-1247-1BB26FE91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4D96C-4D2D-C3A1-1010-1FC4BAF85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587E9-8812-52B6-C3AB-EFEEA6008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283D2-012D-6756-FB32-295795FCE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EB577-7569-3CB6-617E-272B7B5EF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4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719F38AC-A1FC-47AB-81BE-B8AD59C3D23E}" type="slidenum">
              <a:rPr lang="en-US" sz="1100">
                <a:solidFill>
                  <a:srgbClr val="000000"/>
                </a:solidFill>
                <a:latin typeface="Arial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6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65EE-2ECC-779B-32EE-CD35DD1C2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5E90F750-2680-47D3-BC16-C848240780E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790874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4EF2-6D06-F5C0-B7E4-DFA7FADA1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D9F5F4C5-D223-4693-81C8-558ED667A6E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9792252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1800" y="0"/>
            <a:ext cx="2870200" cy="1905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0"/>
            <a:ext cx="8407400" cy="190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9007B-C341-48C7-0A57-71C55C8B2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8BA14E05-9327-4BE9-ABCD-91A4F439006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4496524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8DDDD-0D58-2BD7-F537-A26C0C5D1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F861E7D-A322-4CF7-977D-682BE150A44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16463373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0"/>
            <a:ext cx="114808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96DD647-290F-88C6-297B-CD016CCA5C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F632EEC-5DF3-410A-B20C-A2C1379D24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29</a:t>
            </a:r>
          </a:p>
        </p:txBody>
      </p:sp>
    </p:spTree>
    <p:extLst>
      <p:ext uri="{BB962C8B-B14F-4D97-AF65-F5344CB8AC3E}">
        <p14:creationId xmlns:p14="http://schemas.microsoft.com/office/powerpoint/2010/main" val="1577718522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34190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AB65DD4-951D-5A56-5F4E-6764C8FE801F}"/>
              </a:ext>
            </a:extLst>
          </p:cNvPr>
          <p:cNvSpPr/>
          <p:nvPr userDrawn="1"/>
        </p:nvSpPr>
        <p:spPr>
          <a:xfrm flipH="1">
            <a:off x="-229062" y="4670902"/>
            <a:ext cx="14371137" cy="2201333"/>
          </a:xfrm>
          <a:prstGeom prst="round2DiagRect">
            <a:avLst/>
          </a:prstGeom>
          <a:solidFill>
            <a:srgbClr val="90D3C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CBC59E0-3FBA-5825-67AC-75E62D7EE9E5}"/>
              </a:ext>
            </a:extLst>
          </p:cNvPr>
          <p:cNvSpPr/>
          <p:nvPr userDrawn="1"/>
        </p:nvSpPr>
        <p:spPr>
          <a:xfrm flipH="1">
            <a:off x="10398842" y="2495274"/>
            <a:ext cx="1462957" cy="43722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1BF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769BCB61-D086-54B2-CF99-A69179A8471C}"/>
              </a:ext>
            </a:extLst>
          </p:cNvPr>
          <p:cNvSpPr/>
          <p:nvPr userDrawn="1"/>
        </p:nvSpPr>
        <p:spPr>
          <a:xfrm flipH="1">
            <a:off x="8305800" y="0"/>
            <a:ext cx="3886200" cy="23767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5A393-B010-36DB-8722-FC7EC82FE2CB}"/>
              </a:ext>
            </a:extLst>
          </p:cNvPr>
          <p:cNvSpPr/>
          <p:nvPr userDrawn="1"/>
        </p:nvSpPr>
        <p:spPr>
          <a:xfrm>
            <a:off x="-838200" y="2495274"/>
            <a:ext cx="11929533" cy="4362726"/>
          </a:xfrm>
          <a:prstGeom prst="rect">
            <a:avLst/>
          </a:prstGeom>
          <a:solidFill>
            <a:srgbClr val="008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DF5F1-66E2-C0FF-440F-BF66F4A10C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0262" y="2590496"/>
            <a:ext cx="9702338" cy="2878975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PLEASE ADD SESSION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CCDE6-17A0-CD7E-BA55-6B8E4A1EF8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588" y="5564693"/>
            <a:ext cx="9702337" cy="781514"/>
          </a:xfrm>
        </p:spPr>
        <p:txBody>
          <a:bodyPr anchor="b"/>
          <a:lstStyle>
            <a:lvl1pPr marL="0" indent="0" algn="l">
              <a:buNone/>
              <a:defRPr sz="2400" b="1" i="1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Names and Titles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9825A5-429E-4585-AB39-AED3402D1E7F}"/>
              </a:ext>
            </a:extLst>
          </p:cNvPr>
          <p:cNvGrpSpPr/>
          <p:nvPr userDrawn="1"/>
        </p:nvGrpSpPr>
        <p:grpSpPr>
          <a:xfrm>
            <a:off x="584200" y="5469471"/>
            <a:ext cx="118533" cy="778935"/>
            <a:chOff x="683514" y="4317997"/>
            <a:chExt cx="118533" cy="7789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8D595F-E5D3-C09D-F5F9-53EC61374DC1}"/>
                </a:ext>
              </a:extLst>
            </p:cNvPr>
            <p:cNvSpPr/>
            <p:nvPr userDrawn="1"/>
          </p:nvSpPr>
          <p:spPr>
            <a:xfrm>
              <a:off x="683514" y="4978399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EB6F1B-7583-371C-3199-0A4E924AC3F0}"/>
                </a:ext>
              </a:extLst>
            </p:cNvPr>
            <p:cNvSpPr/>
            <p:nvPr userDrawn="1"/>
          </p:nvSpPr>
          <p:spPr>
            <a:xfrm>
              <a:off x="683514" y="4648198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446C36-B267-7772-C716-B95DA4CA862E}"/>
                </a:ext>
              </a:extLst>
            </p:cNvPr>
            <p:cNvSpPr/>
            <p:nvPr userDrawn="1"/>
          </p:nvSpPr>
          <p:spPr>
            <a:xfrm>
              <a:off x="683514" y="4317997"/>
              <a:ext cx="118533" cy="118533"/>
            </a:xfrm>
            <a:prstGeom prst="ellipse">
              <a:avLst/>
            </a:prstGeom>
            <a:solidFill>
              <a:srgbClr val="71BF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6A206C-8D50-4F85-A6E6-27655111E09C}"/>
              </a:ext>
            </a:extLst>
          </p:cNvPr>
          <p:cNvSpPr/>
          <p:nvPr userDrawn="1"/>
        </p:nvSpPr>
        <p:spPr>
          <a:xfrm>
            <a:off x="-1" y="414867"/>
            <a:ext cx="1151467" cy="2080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een and white logo&#10;&#10;AI-generated content may be incorrect.">
            <a:extLst>
              <a:ext uri="{FF2B5EF4-FFF2-40B4-BE49-F238E27FC236}">
                <a16:creationId xmlns:a16="http://schemas.microsoft.com/office/drawing/2014/main" id="{5D84F4B8-324A-EBCA-4042-72E4C7ECD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9" y="539102"/>
            <a:ext cx="4729018" cy="14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88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0091-9E8E-68C8-5F37-50F287FEC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1813" y="365125"/>
            <a:ext cx="8260119" cy="1325563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1BBF-FBCF-0CC6-5BE5-2ECF243F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825625"/>
            <a:ext cx="935355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chemeClr val="tx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941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1299-A03A-3616-F6DB-37A1029A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65125"/>
            <a:ext cx="82782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CAC1-4CC3-E7CB-4695-014F50309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1825625"/>
            <a:ext cx="478155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6BEA1-AF49-091A-0788-D734DD4F2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691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422824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52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8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422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88326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04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87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5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45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11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C46E-29EA-EBC5-A59F-65DB04BA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40C9-F39F-0E7A-9A0C-A07210E5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0CCD-6644-E9C9-90BC-71BB4462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3665E-5FFF-4121-BB1F-2E292E2364C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9C34-905E-7651-5556-49DE1945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5E9F8-5533-22E2-9CAC-C8B9BB34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CA42F-EA5C-4795-BE79-7F1877FCD63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516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2/23/2026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2/23/2026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359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533400"/>
            <a:ext cx="4572000" cy="114300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1828800"/>
            <a:ext cx="45720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192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3A191-FAF2-6CB4-E24B-26A9F2527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91F81-1964-9209-4ABB-FC9332A48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A6EEE784-884D-4FCB-8377-5D6C5DFA72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81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07A48-E5D0-E816-3CF8-D68A48465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82950-7BCE-4B68-98AA-C5C9C14CA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83600AE4-1573-4431-8D82-DABA5B7E63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ED554-58DA-83FD-C31C-6FC3414E6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4B9B-D15B-96FE-FB39-2992EC003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37FB1D56-3823-4B38-89F3-1B12A95E53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64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9127E-E4D7-9459-FA46-154249912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91AA88-5ACF-99DB-862A-21F3001CA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5207EEB2-3EAE-4656-8EA7-96DC92164B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45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EE726-0934-6D41-22A1-B0D9E5805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E9AF-3848-5689-0748-078DBBF75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B48726BD-409A-4476-87B2-79B18CA210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70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02CD43-E718-DCBB-F7D6-819C05BC1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6D227-F9B4-695F-8A03-C3C64E470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1026C4C7-AE32-4B94-A116-ECB4CA4636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62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81B8-36E7-A42E-4E03-B67F898D2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17FB-A755-A482-BDA3-BBF113316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D6EA6F38-19D8-4344-90A3-9A51BD2361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41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E7F-1DD4-5C58-B1CF-039C2C233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F6A0E-A730-3571-CDA4-725CE3E39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F01AA622-7996-439C-ADA6-8C1CC3A01C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146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6F552-35F4-8B7C-DC50-B8B2F8C34A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30FE2-AC09-7A15-F9EA-C0A32E0AC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8E900AC6-A36B-4825-891A-CB6512DEE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60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A0BF-85A8-B9C7-D54B-04B951D85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E4956-625F-E956-652C-418A4D03D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919C834E-440E-4BC2-B82F-9F8BBF26E2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79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524000"/>
            <a:ext cx="103632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29142-6A69-A2E4-5361-2498B073E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D3286-0162-FB92-2415-3DB6ACA14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23-</a:t>
            </a:r>
            <a:fld id="{C41C2433-75ED-46C2-8C3A-30C75FC682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61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C7ED6D-2333-59B9-D438-B4D99792A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D6EF3A-0FBB-0F2E-2249-C15F4E5A1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BA485-CD21-98A0-B61E-0DF55420D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7F656-2D69-493A-B23E-26D26D3B0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45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476587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775389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47891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408126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299612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410680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416615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9164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1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0358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8664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2/23/2026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6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767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68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2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6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1903100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62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81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1772021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887442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3480619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2/23/2026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85774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2/23/2026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33432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2/23/2026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44311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3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6">
            <a:extLst>
              <a:ext uri="{FF2B5EF4-FFF2-40B4-BE49-F238E27FC236}">
                <a16:creationId xmlns:a16="http://schemas.microsoft.com/office/drawing/2014/main" id="{661CE9C2-471C-FBD3-D034-65E8632822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62400" y="1295400"/>
            <a:ext cx="7340600" cy="2438400"/>
            <a:chOff x="1872" y="816"/>
            <a:chExt cx="3468" cy="1536"/>
          </a:xfrm>
        </p:grpSpPr>
        <p:sp>
          <p:nvSpPr>
            <p:cNvPr id="3" name="Text Box 1042">
              <a:extLst>
                <a:ext uri="{FF2B5EF4-FFF2-40B4-BE49-F238E27FC236}">
                  <a16:creationId xmlns:a16="http://schemas.microsoft.com/office/drawing/2014/main" id="{BA2D6992-F0CB-3DEF-9611-87272AF60FB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16200000">
              <a:off x="2566" y="378"/>
              <a:ext cx="388" cy="1392"/>
            </a:xfrm>
            <a:prstGeom prst="rect">
              <a:avLst/>
            </a:prstGeom>
            <a:solidFill>
              <a:srgbClr val="FFFF99">
                <a:alpha val="30000"/>
              </a:srgbClr>
            </a:solidFill>
            <a:ln>
              <a:noFill/>
            </a:ln>
            <a:effectLst/>
          </p:spPr>
          <p:txBody>
            <a:bodyPr vert="eaVert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28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 h a p t e r</a:t>
              </a:r>
            </a:p>
          </p:txBody>
        </p:sp>
        <p:sp>
          <p:nvSpPr>
            <p:cNvPr id="4" name="Rectangle 1052">
              <a:extLst>
                <a:ext uri="{FF2B5EF4-FFF2-40B4-BE49-F238E27FC236}">
                  <a16:creationId xmlns:a16="http://schemas.microsoft.com/office/drawing/2014/main" id="{D8111929-83BB-FA02-71CB-9030C9EA58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008"/>
              <a:ext cx="1920" cy="7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thirteen</a:t>
              </a:r>
            </a:p>
          </p:txBody>
        </p:sp>
        <p:pic>
          <p:nvPicPr>
            <p:cNvPr id="5" name="Picture 1115" descr="number_thirteen">
              <a:extLst>
                <a:ext uri="{FF2B5EF4-FFF2-40B4-BE49-F238E27FC236}">
                  <a16:creationId xmlns:a16="http://schemas.microsoft.com/office/drawing/2014/main" id="{CE56A497-C68A-B304-EC45-CFC2434688F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816"/>
              <a:ext cx="159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055">
            <a:extLst>
              <a:ext uri="{FF2B5EF4-FFF2-40B4-BE49-F238E27FC236}">
                <a16:creationId xmlns:a16="http://schemas.microsoft.com/office/drawing/2014/main" id="{747132E7-6566-8D22-4BB1-B543C825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29400"/>
            <a:ext cx="115824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© 2006 Prentice Hall Business Publishing   Economics  R. Glenn Hubbard, Anthony Patrick O’Brien—1</a:t>
            </a:r>
            <a:r>
              <a:rPr lang="en-US" sz="1200" baseline="30000">
                <a:solidFill>
                  <a:schemeClr val="bg2"/>
                </a:solidFill>
                <a:latin typeface="Arial" panose="020B0604020202020204" pitchFamily="34" charset="0"/>
              </a:rPr>
              <a:t>st</a:t>
            </a:r>
            <a:r>
              <a:rPr lang="en-US" sz="1200">
                <a:solidFill>
                  <a:schemeClr val="bg2"/>
                </a:solidFill>
                <a:latin typeface="Arial" panose="020B0604020202020204" pitchFamily="34" charset="0"/>
              </a:rPr>
              <a:t> ed.</a:t>
            </a:r>
          </a:p>
        </p:txBody>
      </p:sp>
      <p:sp>
        <p:nvSpPr>
          <p:cNvPr id="7" name="Line 1062">
            <a:extLst>
              <a:ext uri="{FF2B5EF4-FFF2-40B4-BE49-F238E27FC236}">
                <a16:creationId xmlns:a16="http://schemas.microsoft.com/office/drawing/2014/main" id="{4D5D575A-CB4A-1669-7F6E-F8AF4B865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5257800"/>
            <a:ext cx="7213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8" name="Group 1110">
            <a:extLst>
              <a:ext uri="{FF2B5EF4-FFF2-40B4-BE49-F238E27FC236}">
                <a16:creationId xmlns:a16="http://schemas.microsoft.com/office/drawing/2014/main" id="{27769E39-4931-228F-52BC-752FBF329C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4400" y="990600"/>
            <a:ext cx="10972800" cy="4495800"/>
            <a:chOff x="432" y="624"/>
            <a:chExt cx="5184" cy="2832"/>
          </a:xfrm>
        </p:grpSpPr>
        <p:sp>
          <p:nvSpPr>
            <p:cNvPr id="9" name="Rectangle 1063">
              <a:extLst>
                <a:ext uri="{FF2B5EF4-FFF2-40B4-BE49-F238E27FC236}">
                  <a16:creationId xmlns:a16="http://schemas.microsoft.com/office/drawing/2014/main" id="{63905166-756A-C802-A195-55C31015CA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2" y="1344"/>
              <a:ext cx="2064" cy="1824"/>
            </a:xfrm>
            <a:prstGeom prst="rect">
              <a:avLst/>
            </a:prstGeom>
            <a:solidFill>
              <a:srgbClr val="CCCCFF">
                <a:alpha val="39999"/>
              </a:srgb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0" name="Rectangle 1064">
              <a:extLst>
                <a:ext uri="{FF2B5EF4-FFF2-40B4-BE49-F238E27FC236}">
                  <a16:creationId xmlns:a16="http://schemas.microsoft.com/office/drawing/2014/main" id="{872C8426-0961-55EC-F8B9-CC9534102B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720"/>
              <a:ext cx="1608" cy="273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  <p:sp>
          <p:nvSpPr>
            <p:cNvPr id="11" name="Rectangle 1065">
              <a:extLst>
                <a:ext uri="{FF2B5EF4-FFF2-40B4-BE49-F238E27FC236}">
                  <a16:creationId xmlns:a16="http://schemas.microsoft.com/office/drawing/2014/main" id="{B7400504-384F-EB81-44E4-3B59D1FD2E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" y="624"/>
              <a:ext cx="2208" cy="2158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spcAft>
                  <a:spcPct val="10000"/>
                </a:spcAft>
                <a:defRPr/>
              </a:pPr>
              <a:endParaRPr lang="en-US" sz="2000"/>
            </a:p>
          </p:txBody>
        </p:sp>
      </p:grpSp>
      <p:sp>
        <p:nvSpPr>
          <p:cNvPr id="12" name="Rectangle 1102">
            <a:extLst>
              <a:ext uri="{FF2B5EF4-FFF2-40B4-BE49-F238E27FC236}">
                <a16:creationId xmlns:a16="http://schemas.microsoft.com/office/drawing/2014/main" id="{55E21B60-6F63-CC01-8F31-1DFD9BC055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8000" y="5486400"/>
            <a:ext cx="6096000" cy="457200"/>
          </a:xfrm>
          <a:prstGeom prst="rect">
            <a:avLst/>
          </a:prstGeom>
          <a:solidFill>
            <a:srgbClr val="E0E2E7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sz="2000"/>
          </a:p>
        </p:txBody>
      </p:sp>
      <p:sp>
        <p:nvSpPr>
          <p:cNvPr id="13" name="Text Box 1103">
            <a:extLst>
              <a:ext uri="{FF2B5EF4-FFF2-40B4-BE49-F238E27FC236}">
                <a16:creationId xmlns:a16="http://schemas.microsoft.com/office/drawing/2014/main" id="{CF95B3A5-4F10-09D9-7304-E7725B0003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0" y="5562601"/>
            <a:ext cx="4617674" cy="3416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1800" b="1">
                <a:latin typeface="Helvetica" pitchFamily="34" charset="0"/>
              </a:rPr>
              <a:t>Prepared by: Fernando &amp; Yvonn Quijano</a:t>
            </a:r>
          </a:p>
        </p:txBody>
      </p:sp>
      <p:sp>
        <p:nvSpPr>
          <p:cNvPr id="190483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812800" y="3276600"/>
            <a:ext cx="9245600" cy="1752600"/>
          </a:xfrm>
          <a:prstGeom prst="rect">
            <a:avLst/>
          </a:prstGeom>
          <a:solidFill>
            <a:srgbClr val="EEEDBD">
              <a:alpha val="30000"/>
            </a:srgbClr>
          </a:solidFill>
        </p:spPr>
        <p:txBody>
          <a:bodyPr bIns="45720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4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F6F43-1E30-111B-171C-2BD2476B7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BDA66515-FC8C-47CB-8A59-5A9165B9A69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740820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14ECD-0D0F-3A27-7AF0-68897848C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4B27C5A8-D03C-4B4A-B8B8-A2394B9FC21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184051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4165600" cy="45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BDC2-78B0-EC71-A5CE-0C061FF5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C203F44F-3283-4AD2-B204-C630AD78A13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860479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A773C-D900-F7B7-8AD4-A8E5A16CB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902B8B03-EA70-4C92-BDCF-61FB7B6494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1974382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9AB30-220B-1309-E136-04A3BA2E8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FC7E367A-8447-4A59-83E4-3288266139B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762650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16989-B85C-0345-8EFD-B95DC1FE9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0C3CE7E2-70D5-4C61-8E84-F43445ED196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24964113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E45D7-CB8D-5269-13B0-87F7D60BD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lvl1pPr>
          </a:lstStyle>
          <a:p>
            <a:pPr>
              <a:defRPr/>
            </a:pPr>
            <a:fld id="{A583993F-F27C-467F-AFCD-A3437904EE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37</a:t>
            </a:r>
          </a:p>
        </p:txBody>
      </p:sp>
    </p:spTree>
    <p:extLst>
      <p:ext uri="{BB962C8B-B14F-4D97-AF65-F5344CB8AC3E}">
        <p14:creationId xmlns:p14="http://schemas.microsoft.com/office/powerpoint/2010/main" val="321462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807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C30657-3D97-90AC-2DB7-E7C0A9C0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E9CA2B-D1C0-8F07-972D-2BE79BEDE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142A7E0-83AC-D309-767F-90C63C68CE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6248400"/>
            <a:ext cx="467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E7B90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Pearson Addison-Wesley. All rights reserved</a:t>
            </a:r>
            <a:endParaRPr lang="en-US">
              <a:cs typeface="+mn-cs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6C06D07-AA52-4FD0-25FA-54A7158EF5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31351" y="6296025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23-</a:t>
            </a:r>
            <a:fld id="{3011A6C0-2E8D-4038-821D-0B0EBDAAEE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E7B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2/23/2026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3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90" r:id="rId13"/>
    <p:sldLayoutId id="214748389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rgbClr val="990033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+mn-lt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+mn-lt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8D1FE8F-8A64-9B23-0654-09D182E3A321}"/>
              </a:ext>
            </a:extLst>
          </p:cNvPr>
          <p:cNvSpPr/>
          <p:nvPr userDrawn="1"/>
        </p:nvSpPr>
        <p:spPr>
          <a:xfrm flipH="1">
            <a:off x="-837055" y="897467"/>
            <a:ext cx="1265425" cy="596053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02C54-E0E8-D9B3-F0C7-DB43514D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68" y="365125"/>
            <a:ext cx="85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3617C-33FC-DBFF-69D1-3A3B4CE26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133" y="1825625"/>
            <a:ext cx="1032447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435E9FA-5D67-0DC6-CD4C-EEFB71AD4EB3}"/>
              </a:ext>
            </a:extLst>
          </p:cNvPr>
          <p:cNvSpPr/>
          <p:nvPr userDrawn="1"/>
        </p:nvSpPr>
        <p:spPr>
          <a:xfrm flipH="1">
            <a:off x="-691979" y="5173133"/>
            <a:ext cx="1410501" cy="16848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FA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4CAD18FA-6A47-2BF3-0D69-A9F60F4E54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11" y="237499"/>
            <a:ext cx="2544747" cy="14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F42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217446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5150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8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9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9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3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3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3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3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6157" y="1884904"/>
            <a:ext cx="7636189" cy="2474011"/>
          </a:xfrm>
        </p:spPr>
        <p:txBody>
          <a:bodyPr/>
          <a:lstStyle/>
          <a:p>
            <a:pPr algn="ctr"/>
            <a:r>
              <a:rPr lang="en-US" dirty="0"/>
              <a:t>Economic &amp; </a:t>
            </a:r>
            <a:br>
              <a:rPr lang="en-US" dirty="0"/>
            </a:br>
            <a:r>
              <a:rPr lang="en-US" dirty="0"/>
              <a:t>Credit Union</a:t>
            </a:r>
            <a:br>
              <a:rPr lang="en-US" dirty="0"/>
            </a:br>
            <a:r>
              <a:rPr lang="en-US" dirty="0"/>
              <a:t>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69335" y="5375107"/>
            <a:ext cx="2589146" cy="470879"/>
          </a:xfrm>
        </p:spPr>
        <p:txBody>
          <a:bodyPr/>
          <a:lstStyle/>
          <a:p>
            <a:pPr algn="ctr"/>
            <a:r>
              <a:rPr lang="en-US" sz="2400" dirty="0"/>
              <a:t>February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If you have any questions or comments, please contact: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Steven Rick, Chief Economist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Trustage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- Economics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800.356.2644, Ext. 665.5454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Steve.rick@TruStage.com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88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ABB382D-C8E7-E964-CABF-B37128349A3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9616534"/>
              </p:ext>
            </p:extLst>
          </p:nvPr>
        </p:nvGraphicFramePr>
        <p:xfrm>
          <a:off x="187533" y="203200"/>
          <a:ext cx="11759961" cy="615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7571" name="Straight Connector 13">
            <a:extLst>
              <a:ext uri="{FF2B5EF4-FFF2-40B4-BE49-F238E27FC236}">
                <a16:creationId xmlns:a16="http://schemas.microsoft.com/office/drawing/2014/main" id="{EFD0A794-89A7-5272-C44C-A376464148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3323" y="3111634"/>
            <a:ext cx="9520015" cy="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572" name="Text Box 4">
            <a:extLst>
              <a:ext uri="{FF2B5EF4-FFF2-40B4-BE49-F238E27FC236}">
                <a16:creationId xmlns:a16="http://schemas.microsoft.com/office/drawing/2014/main" id="{078A8911-192F-6AB4-6CC9-24605E74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404" y="3111634"/>
            <a:ext cx="1412875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5%</a:t>
            </a:r>
          </a:p>
        </p:txBody>
      </p:sp>
      <p:sp>
        <p:nvSpPr>
          <p:cNvPr id="237573" name="Text Box 4">
            <a:extLst>
              <a:ext uri="{FF2B5EF4-FFF2-40B4-BE49-F238E27FC236}">
                <a16:creationId xmlns:a16="http://schemas.microsoft.com/office/drawing/2014/main" id="{7ED23DAF-389C-CF44-633A-7EE9DB8C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2760" y="3198167"/>
            <a:ext cx="87057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December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3.3%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45F8F471-9070-3E7B-8659-552D5C256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" y="6026921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192114251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518656966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4190440448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1981200"/>
            <a:ext cx="36745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776005639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331200" y="914401"/>
            <a:ext cx="3413114" cy="1274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Carpe Diem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“Seize the day”</a:t>
            </a:r>
          </a:p>
        </p:txBody>
      </p:sp>
    </p:spTree>
    <p:extLst>
      <p:ext uri="{BB962C8B-B14F-4D97-AF65-F5344CB8AC3E}">
        <p14:creationId xmlns:p14="http://schemas.microsoft.com/office/powerpoint/2010/main" val="2823452123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/>
              <a:t>For internal usage only. Proprietary and confidential. Do not distribute.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lang="en-US" smtClean="0"/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F4B30E10-96F4-2FA1-35FC-04F3468E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360" y="1954399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651209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111760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419600"/>
            <a:ext cx="111760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819400"/>
            <a:ext cx="11176000" cy="1371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783696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15"/>
          <p:cNvSpPr txBox="1">
            <a:spLocks noChangeArrowheads="1"/>
          </p:cNvSpPr>
          <p:nvPr/>
        </p:nvSpPr>
        <p:spPr bwMode="auto">
          <a:xfrm>
            <a:off x="2444750" y="2819401"/>
            <a:ext cx="7001933" cy="1200329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996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937-EF58-A3D7-BAEB-2D834686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2000" dirty="0"/>
              <a:t>January 2026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545F5-F0F9-C7E5-4E9D-E91DC3E55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10807"/>
              </p:ext>
            </p:extLst>
          </p:nvPr>
        </p:nvGraphicFramePr>
        <p:xfrm>
          <a:off x="763480" y="1225119"/>
          <a:ext cx="9985249" cy="4545365"/>
        </p:xfrm>
        <a:graphic>
          <a:graphicData uri="http://schemas.openxmlformats.org/drawingml/2006/table">
            <a:tbl>
              <a:tblPr/>
              <a:tblGrid>
                <a:gridCol w="2820037">
                  <a:extLst>
                    <a:ext uri="{9D8B030D-6E8A-4147-A177-3AD203B41FA5}">
                      <a16:colId xmlns:a16="http://schemas.microsoft.com/office/drawing/2014/main" val="1012212965"/>
                    </a:ext>
                  </a:extLst>
                </a:gridCol>
                <a:gridCol w="926121">
                  <a:extLst>
                    <a:ext uri="{9D8B030D-6E8A-4147-A177-3AD203B41FA5}">
                      <a16:colId xmlns:a16="http://schemas.microsoft.com/office/drawing/2014/main" val="2087705157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83347475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3228237742"/>
                    </a:ext>
                  </a:extLst>
                </a:gridCol>
                <a:gridCol w="904641">
                  <a:extLst>
                    <a:ext uri="{9D8B030D-6E8A-4147-A177-3AD203B41FA5}">
                      <a16:colId xmlns:a16="http://schemas.microsoft.com/office/drawing/2014/main" val="3184774300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672011416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568947385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749957240"/>
                    </a:ext>
                  </a:extLst>
                </a:gridCol>
                <a:gridCol w="889075">
                  <a:extLst>
                    <a:ext uri="{9D8B030D-6E8A-4147-A177-3AD203B41FA5}">
                      <a16:colId xmlns:a16="http://schemas.microsoft.com/office/drawing/2014/main" val="1548467842"/>
                    </a:ext>
                  </a:extLst>
                </a:gridCol>
              </a:tblGrid>
              <a:tr h="48705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Quarterly 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Annual      Forecasts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77901"/>
                  </a:ext>
                </a:extLst>
              </a:tr>
              <a:tr h="78806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Previous 10 Yr. 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 Q1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   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    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1570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7454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Economic Growth (% chg GDP)*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1779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Inflation (CPI, 12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mth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%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6975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Unemployment Rate (BLS)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2030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Federal Funds Rate (effective)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528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 Treasury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99472"/>
                  </a:ext>
                </a:extLst>
              </a:tr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10-Year-Fed Funds Spread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218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A10D0A0-E685-7E3D-CEA2-35B86A6E64AF}"/>
              </a:ext>
            </a:extLst>
          </p:cNvPr>
          <p:cNvSpPr/>
          <p:nvPr/>
        </p:nvSpPr>
        <p:spPr>
          <a:xfrm>
            <a:off x="763480" y="5922688"/>
            <a:ext cx="10588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*Percent change, annualized rate for quarterly and Q4-to-Q4 change for annual.  All other numbers are end-of-period values. </a:t>
            </a:r>
          </a:p>
        </p:txBody>
      </p:sp>
    </p:spTree>
    <p:extLst>
      <p:ext uri="{BB962C8B-B14F-4D97-AF65-F5344CB8AC3E}">
        <p14:creationId xmlns:p14="http://schemas.microsoft.com/office/powerpoint/2010/main" val="12160021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A2D3-F4B5-0906-43D3-71A9C15B9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200" dirty="0"/>
              <a:t>January 2026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0650A-9DFA-4A96-FFBB-791B4E60AEA4}"/>
              </a:ext>
            </a:extLst>
          </p:cNvPr>
          <p:cNvGraphicFramePr>
            <a:graphicFrameLocks noGrp="1"/>
          </p:cNvGraphicFramePr>
          <p:nvPr/>
        </p:nvGraphicFramePr>
        <p:xfrm>
          <a:off x="987553" y="1166076"/>
          <a:ext cx="9985247" cy="4980202"/>
        </p:xfrm>
        <a:graphic>
          <a:graphicData uri="http://schemas.openxmlformats.org/drawingml/2006/table">
            <a:tbl>
              <a:tblPr/>
              <a:tblGrid>
                <a:gridCol w="2959772">
                  <a:extLst>
                    <a:ext uri="{9D8B030D-6E8A-4147-A177-3AD203B41FA5}">
                      <a16:colId xmlns:a16="http://schemas.microsoft.com/office/drawing/2014/main" val="1469554414"/>
                    </a:ext>
                  </a:extLst>
                </a:gridCol>
                <a:gridCol w="996641">
                  <a:extLst>
                    <a:ext uri="{9D8B030D-6E8A-4147-A177-3AD203B41FA5}">
                      <a16:colId xmlns:a16="http://schemas.microsoft.com/office/drawing/2014/main" val="2541485235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109712933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673587465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826519320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865466348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2676736407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1815789513"/>
                    </a:ext>
                  </a:extLst>
                </a:gridCol>
                <a:gridCol w="861262">
                  <a:extLst>
                    <a:ext uri="{9D8B030D-6E8A-4147-A177-3AD203B41FA5}">
                      <a16:colId xmlns:a16="http://schemas.microsoft.com/office/drawing/2014/main" val="3495157471"/>
                    </a:ext>
                  </a:extLst>
                </a:gridCol>
              </a:tblGrid>
              <a:tr h="445259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     Forecasts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0016819"/>
                  </a:ext>
                </a:extLst>
              </a:tr>
              <a:tr h="54908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 Yr Average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Q1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2026    Q2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    Q3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2025   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2026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2027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09813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8163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Savings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0999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8.1%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10106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28364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Membership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2124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Liquidity: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8602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Loan-to-share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81.15%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83.6%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82.2%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83.4%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83.2%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83.2%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83.2%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68146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quality: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201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Delinquency rate**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0.95%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52489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charge-off rate*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325"/>
                  </a:ext>
                </a:extLst>
              </a:tr>
              <a:tr h="2836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Earnings: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317"/>
                  </a:ext>
                </a:extLst>
              </a:tr>
              <a:tr h="4118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Return on average assets (ROA)*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77"/>
                  </a:ext>
                </a:extLst>
              </a:tr>
              <a:tr h="2267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Capital adequacy: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05"/>
                  </a:ext>
                </a:extLst>
              </a:tr>
              <a:tr h="226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worth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579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4712D1-5189-EFF3-CEA0-C65EBDF516AF}"/>
              </a:ext>
            </a:extLst>
          </p:cNvPr>
          <p:cNvSpPr/>
          <p:nvPr/>
        </p:nvSpPr>
        <p:spPr>
          <a:xfrm>
            <a:off x="1345722" y="6393587"/>
            <a:ext cx="9319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*Quarterly data, annualized.  **End of period ratio. Net worth forecast does not account for CECL Provision</a:t>
            </a:r>
          </a:p>
        </p:txBody>
      </p:sp>
    </p:spTree>
    <p:extLst>
      <p:ext uri="{BB962C8B-B14F-4D97-AF65-F5344CB8AC3E}">
        <p14:creationId xmlns:p14="http://schemas.microsoft.com/office/powerpoint/2010/main" val="192349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939" y="61607"/>
            <a:ext cx="5806522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Weak Credit Union Loan Growth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93B402D3-B7EF-4BAF-9E28-F5E98C39C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06956"/>
              </p:ext>
            </p:extLst>
          </p:nvPr>
        </p:nvGraphicFramePr>
        <p:xfrm>
          <a:off x="258719" y="514045"/>
          <a:ext cx="11842342" cy="58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29A103-ED80-EDF1-C0F7-BBE572D5A120}"/>
              </a:ext>
            </a:extLst>
          </p:cNvPr>
          <p:cNvCxnSpPr/>
          <p:nvPr/>
        </p:nvCxnSpPr>
        <p:spPr>
          <a:xfrm>
            <a:off x="1115736" y="4093828"/>
            <a:ext cx="10343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AFBD462C-C414-5EE2-0D0D-C6078AEF1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52" y="3631866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7.0%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4BB575A-45B0-90AD-87EC-9319BECF7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903" y="1179760"/>
            <a:ext cx="64055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19.1%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66492611-DC93-20C4-0F5A-CDA7E6F5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01" y="6048302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NCUA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6C3CF32-2901-ED92-AC6A-E914A3BF1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985" y="4272195"/>
            <a:ext cx="534376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3.0%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94DC2B4-6948-C1E0-06D5-AD69156F7F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7465" y="4555791"/>
            <a:ext cx="0" cy="3670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CA14B-080C-431B-00FF-A653D248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F30FD4A-1655-3A44-5B74-8E87827B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499" y="1633315"/>
            <a:ext cx="4756092" cy="46166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Stablecoin Issuer 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C3414E42-0295-0C28-F509-8756EE835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7661" y="2767360"/>
            <a:ext cx="6400800" cy="202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7F5AB061-E29F-2807-CF3D-E661C1449B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6039" y="2784451"/>
            <a:ext cx="22972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258C3F05-D288-DF59-4C79-50B98A7A7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456" y="2276723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0A758242-51C0-9520-C49F-7578FEF3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311" y="2264982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A45FDF87-71EF-B25A-DF8D-8904F663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86" y="2868023"/>
            <a:ext cx="31242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US Treasury Bills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Funds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0A4B9BF5-F613-E9BF-2481-071C503B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86" y="4217835"/>
            <a:ext cx="31242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Other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Technology and Equipment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Working Capital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Intellectual Property, etc. 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9A74042E-5EF2-E7B5-DEB0-036D0551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86" y="2895577"/>
            <a:ext cx="3124200" cy="101566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Stablecoins Issued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Di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gital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Tokens Redeemable 1:1 for USD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93AA47F9-373E-AE5E-C171-2F17485D3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86" y="5030909"/>
            <a:ext cx="3124200" cy="461665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(Capital Buffer)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AA102278-7402-BEED-B250-40D1DF7A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686" y="3969064"/>
            <a:ext cx="3124200" cy="101566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Operating Liabilities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Accounts Payables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Accrued Expenses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6717035-7DFB-C7F8-0D5C-BDCCB556D361}"/>
              </a:ext>
            </a:extLst>
          </p:cNvPr>
          <p:cNvSpPr/>
          <p:nvPr/>
        </p:nvSpPr>
        <p:spPr>
          <a:xfrm>
            <a:off x="9851242" y="2860653"/>
            <a:ext cx="2103694" cy="1108411"/>
          </a:xfrm>
          <a:prstGeom prst="wedgeRectCallout">
            <a:avLst>
              <a:gd name="adj1" fmla="val -73806"/>
              <a:gd name="adj2" fmla="val -215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primary liability for issuers are the stablecoins themselves.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E1E10C7-3E12-C132-EFD6-7B6D3E97BD28}"/>
              </a:ext>
            </a:extLst>
          </p:cNvPr>
          <p:cNvSpPr/>
          <p:nvPr/>
        </p:nvSpPr>
        <p:spPr>
          <a:xfrm>
            <a:off x="232300" y="3002084"/>
            <a:ext cx="2103694" cy="1430350"/>
          </a:xfrm>
          <a:prstGeom prst="wedgeRectCallout">
            <a:avLst>
              <a:gd name="adj1" fmla="val 74842"/>
              <a:gd name="adj2" fmla="val -196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bulk of issuers’ assets are high-quality, liquid investments (Treasury bills, money market funds).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E5A610-1FAF-2AD9-A566-2E2FBC80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65126"/>
            <a:ext cx="11151449" cy="1012914"/>
          </a:xfrm>
        </p:spPr>
        <p:txBody>
          <a:bodyPr/>
          <a:lstStyle/>
          <a:p>
            <a:r>
              <a:rPr lang="en-US" sz="1600"/>
              <a:t>Stablecoin Issuer Business Model</a:t>
            </a:r>
            <a:br>
              <a:rPr lang="en-US" sz="3600"/>
            </a:br>
            <a:r>
              <a:rPr lang="en-US"/>
              <a:t>Balance Sheet View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E47900F-CB7E-1395-629D-E7AEC9E9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9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0E8D-3821-C1A9-DFAE-D1DAFC8D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/>
              <a:t>Stablecoin Issuer Business Model</a:t>
            </a:r>
            <a:br>
              <a:rPr lang="en-US" sz="3600"/>
            </a:br>
            <a:r>
              <a:rPr lang="en-US"/>
              <a:t>Income Statement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4EA9B-5585-E533-E4E6-A51055B3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A0895-0EF7-E5D8-92A7-19E9CC58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04" y="1378040"/>
            <a:ext cx="6922746" cy="49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69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6F99-3426-F9FF-2460-CCECBFCC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FEE621-0DCA-EDA7-9416-ABA1DBF9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93" y="1505634"/>
            <a:ext cx="8748307" cy="462854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75F0944-29D4-584D-9243-8DF4E3D7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CU Balance Sheets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31775-EDAE-0A53-321E-A5BDAC9609CD}"/>
              </a:ext>
            </a:extLst>
          </p:cNvPr>
          <p:cNvSpPr txBox="1"/>
          <p:nvPr/>
        </p:nvSpPr>
        <p:spPr>
          <a:xfrm>
            <a:off x="576263" y="1505634"/>
            <a:ext cx="3566337" cy="224676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The GENIUS Act prohibits NCUA from requiring a credit union to record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stablecoins held in custody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its balance sheet as a liability. Instead, they are to be treated as assets held in custody for clients, so they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 off-balance sheet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As a result, they are not treated as a balance sheet risk, which would otherwise require the credit union to hold additional regulatory capital against them.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AD75F1F-3F4F-657E-893E-28D2EAB1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874B7-FCED-EA90-DB0E-6C5C49DA5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23DBC-07D1-7BA9-F085-40BA28D6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636" y="1577342"/>
            <a:ext cx="8643385" cy="452466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9F7186-0C3F-FF05-25A9-3733BAC1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CU Income Statements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A8C0AA7-B470-DEF1-742C-9D4FDEEA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087" y="6452315"/>
            <a:ext cx="350413" cy="26916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671D5-E847-A742-BF87-E2238E7CB99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4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4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A4E43-D35E-5928-E27B-EF1E063B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D78575-8C41-9761-FAB5-A736DA8577C5}"/>
              </a:ext>
            </a:extLst>
          </p:cNvPr>
          <p:cNvSpPr txBox="1">
            <a:spLocks/>
          </p:cNvSpPr>
          <p:nvPr/>
        </p:nvSpPr>
        <p:spPr>
          <a:xfrm>
            <a:off x="90939" y="61607"/>
            <a:ext cx="5806522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Weak Credit Union Loan Growth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67C0BE9A-1267-1F57-2922-8E7E9AC30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19" y="514045"/>
          <a:ext cx="11842342" cy="581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912ACF9F-8A5D-4077-B95D-905FD203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4985" y="4272195"/>
            <a:ext cx="534376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3.0%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90BE27-A342-B354-6CCD-D1B195FC60AE}"/>
              </a:ext>
            </a:extLst>
          </p:cNvPr>
          <p:cNvCxnSpPr/>
          <p:nvPr/>
        </p:nvCxnSpPr>
        <p:spPr>
          <a:xfrm>
            <a:off x="1115736" y="4093828"/>
            <a:ext cx="1034362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568E8C1D-2761-5C2C-E851-791F21FA8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52" y="3631866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7.0%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E8C5F46-EE5C-1632-48A2-5A3B5DCB0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903" y="1179760"/>
            <a:ext cx="64055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19.1%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471346F0-F277-7151-7FBA-0D6408D7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01" y="6048302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NCUA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9A3340E-C522-3125-2A90-6DEEA27CA27D}"/>
              </a:ext>
            </a:extLst>
          </p:cNvPr>
          <p:cNvSpPr txBox="1"/>
          <p:nvPr/>
        </p:nvSpPr>
        <p:spPr>
          <a:xfrm>
            <a:off x="6786291" y="4127478"/>
            <a:ext cx="3737167" cy="14759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Low Loan Growth?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interest rates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amortization of existing debt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consumer confidence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uncertainty, Recession fears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F68DB8F-98C2-AA4D-E73A-D68963D57F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7465" y="4555791"/>
            <a:ext cx="0" cy="36705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33432"/>
              </p:ext>
            </p:extLst>
          </p:nvPr>
        </p:nvGraphicFramePr>
        <p:xfrm>
          <a:off x="336430" y="190259"/>
          <a:ext cx="11464506" cy="611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9E3AA17F-CED6-F389-2CEE-DBC4DDE1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552" y="2553113"/>
            <a:ext cx="83595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6.2%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B73B5F2-36BC-3D81-8E3C-DD5E3975C7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81185" y="2783945"/>
            <a:ext cx="532366" cy="649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59FD2B0B-175E-C8A4-71E0-9D5DF7F6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956" y="5816942"/>
            <a:ext cx="1129441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FDIC</a:t>
            </a:r>
          </a:p>
        </p:txBody>
      </p:sp>
    </p:spTree>
    <p:extLst>
      <p:ext uri="{BB962C8B-B14F-4D97-AF65-F5344CB8AC3E}">
        <p14:creationId xmlns:p14="http://schemas.microsoft.com/office/powerpoint/2010/main" val="16976854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977DF-3DC0-0498-DB79-8FB9B1FA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5B796-9736-D881-8DBF-A01F1866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0587F05-E2EA-3E78-A1F7-7399916C232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81332472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1D8DA6D-E8BD-D15C-FAF5-C8332855F187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3361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520E-21F9-348E-24E9-F628F959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05D6A3-BDA7-B128-92F9-DAE33C4F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ED1C3C4-F7D6-D289-7D7C-41538BE78BC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78937328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60771D31-FC19-37FC-FAFA-97F02A552566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49DB0-2AD6-48FD-D634-3E73272ADE45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5374EF-79DA-3D60-2FED-19DC7A20F84A}"/>
              </a:ext>
            </a:extLst>
          </p:cNvPr>
          <p:cNvSpPr txBox="1"/>
          <p:nvPr/>
        </p:nvSpPr>
        <p:spPr>
          <a:xfrm>
            <a:off x="9219969" y="1984075"/>
            <a:ext cx="2232225" cy="78273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deregulation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Line 2">
            <a:extLst>
              <a:ext uri="{FF2B5EF4-FFF2-40B4-BE49-F238E27FC236}">
                <a16:creationId xmlns:a16="http://schemas.microsoft.com/office/drawing/2014/main" id="{4FF309C9-4F61-AA34-57A2-157FE1DD8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1657350"/>
            <a:ext cx="101600" cy="571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15" name="Line 3">
            <a:extLst>
              <a:ext uri="{FF2B5EF4-FFF2-40B4-BE49-F238E27FC236}">
                <a16:creationId xmlns:a16="http://schemas.microsoft.com/office/drawing/2014/main" id="{948A6926-FB84-1AA5-3FEB-A9282D466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1485900"/>
            <a:ext cx="914400" cy="4000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86B1390C-8A56-6F62-FBE4-1E32ADD94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920747"/>
              </p:ext>
            </p:extLst>
          </p:nvPr>
        </p:nvGraphicFramePr>
        <p:xfrm>
          <a:off x="1676400" y="60326"/>
          <a:ext cx="8839200" cy="622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A31FCC6B-62E0-0985-EFA5-44480FF35CB2}"/>
              </a:ext>
            </a:extLst>
          </p:cNvPr>
          <p:cNvSpPr txBox="1"/>
          <p:nvPr/>
        </p:nvSpPr>
        <p:spPr>
          <a:xfrm>
            <a:off x="5430803" y="3355759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C8A71-65B0-EBEA-3F0B-43D1D1F62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9A24F-C1F2-503D-2D95-1909A58C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57DB4FD-43AE-3363-A624-ECA85B63ADA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8559392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975D517A-F597-20BD-B147-1BB5F302856A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94CC73-1ED9-9388-1CC9-912F294EEA8B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C09FF029-B897-941E-D153-A5E82685708C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97798-E008-4897-2F9C-978BDABF823B}"/>
              </a:ext>
            </a:extLst>
          </p:cNvPr>
          <p:cNvSpPr txBox="1"/>
          <p:nvPr/>
        </p:nvSpPr>
        <p:spPr>
          <a:xfrm>
            <a:off x="9219969" y="1984075"/>
            <a:ext cx="2232225" cy="78273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deregulation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61A9-EE62-ABC0-AF8B-DE2F8EC4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A0110-4583-F1F2-1964-1B948C18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410CF7F-6947-1C2B-8D4A-3AAB8D10697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14233800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F75B053-1CEF-413A-74B3-5313E1CA5BCB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ACA72D-1684-4206-2D7A-C33DD5DDFED7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F388C6AF-B11F-7558-9CCB-33773406F39D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AAA1E-6C7E-6EF1-4C69-73A9A9C81D9F}"/>
              </a:ext>
            </a:extLst>
          </p:cNvPr>
          <p:cNvSpPr txBox="1"/>
          <p:nvPr/>
        </p:nvSpPr>
        <p:spPr>
          <a:xfrm>
            <a:off x="9219969" y="1984075"/>
            <a:ext cx="2232225" cy="78273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deregulation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5E2FF-68CB-798A-0E5E-C7BE8906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2DFC4-CA54-36E3-D124-18E550D2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BA7CF41-ED6C-A65B-5DE2-AD8906F041B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26504329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A7A2A0B1-6332-9631-C33B-461F00544633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E3F040-7E0D-91E9-DD00-2376E7F2530F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5A0D9AB8-4182-8414-14B9-01403F237D55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AD057-1E8F-2755-8990-C6B950A5A800}"/>
              </a:ext>
            </a:extLst>
          </p:cNvPr>
          <p:cNvSpPr txBox="1"/>
          <p:nvPr/>
        </p:nvSpPr>
        <p:spPr>
          <a:xfrm>
            <a:off x="9219969" y="1984075"/>
            <a:ext cx="2232225" cy="78273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deregulation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FFFB-4DC6-0637-80DA-A3111E22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F1DD8AB6-9532-E71D-F1E4-63CFD9F9FDC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9E9F01-1256-FEA3-5253-B1E0D36C2011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3A6B4-C72B-9161-D0E8-EEA494D7587D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6051E49-EF54-4BFC-100E-A0104C354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220585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2EE36-E415-F084-7BE6-4214B5DFF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27F5F-3E3A-57B1-675B-39F8DC83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F17FF784-4420-7206-76AC-7EFAD26A033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3857446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C0DC8449-080F-7265-CED1-8BF3CA148F8B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39C5B4-9B3B-022D-2A17-19AA3B7A4211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069A8C5F-5B54-CED3-D9C0-1C9AD3A79976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868C5-940E-CEE6-6897-02CC8C7F5FD2}"/>
              </a:ext>
            </a:extLst>
          </p:cNvPr>
          <p:cNvSpPr txBox="1"/>
          <p:nvPr/>
        </p:nvSpPr>
        <p:spPr>
          <a:xfrm>
            <a:off x="9219969" y="1984075"/>
            <a:ext cx="2232225" cy="78273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deregulation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2123" y="80024"/>
            <a:ext cx="6629033" cy="825765"/>
          </a:xfrm>
        </p:spPr>
        <p:txBody>
          <a:bodyPr/>
          <a:lstStyle/>
          <a:p>
            <a:pPr algn="ctr"/>
            <a:r>
              <a:rPr lang="en-US" sz="2000" dirty="0"/>
              <a:t>Home Price Appreciation</a:t>
            </a:r>
            <a:br>
              <a:rPr lang="en-US" sz="2000" dirty="0"/>
            </a:br>
            <a:r>
              <a:rPr lang="en-US" sz="2000" dirty="0"/>
              <a:t>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2000" dirty="0"/>
              <a:t> Long Run Levels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BFD95AC-47C8-4B87-A14D-4EF9267A198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43075" y="971551"/>
          <a:ext cx="8792614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2FD9F8-AA22-4A11-AD2D-C8EA0BFF3219}"/>
              </a:ext>
            </a:extLst>
          </p:cNvPr>
          <p:cNvSpPr txBox="1"/>
          <p:nvPr/>
        </p:nvSpPr>
        <p:spPr>
          <a:xfrm>
            <a:off x="2752123" y="5688013"/>
            <a:ext cx="2171700" cy="2077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Seasonally-Adjusted Purchase-Only Index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DF44625-649D-414F-8E8C-3D603E404341}"/>
              </a:ext>
            </a:extLst>
          </p:cNvPr>
          <p:cNvSpPr txBox="1"/>
          <p:nvPr/>
        </p:nvSpPr>
        <p:spPr>
          <a:xfrm>
            <a:off x="8903652" y="4037941"/>
            <a:ext cx="955010" cy="3789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2.9%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Q2 2025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16A44A-2856-4D7B-9485-9571445BA7BF}"/>
              </a:ext>
            </a:extLst>
          </p:cNvPr>
          <p:cNvSpPr txBox="1"/>
          <p:nvPr/>
        </p:nvSpPr>
        <p:spPr>
          <a:xfrm>
            <a:off x="4559820" y="2665062"/>
            <a:ext cx="624655" cy="2361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10.7%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288A02-C12D-41E1-AD92-C2C43B85FF67}"/>
              </a:ext>
            </a:extLst>
          </p:cNvPr>
          <p:cNvCxnSpPr>
            <a:cxnSpLocks/>
          </p:cNvCxnSpPr>
          <p:nvPr/>
        </p:nvCxnSpPr>
        <p:spPr>
          <a:xfrm>
            <a:off x="2599126" y="3817035"/>
            <a:ext cx="70961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7A5267D0-75CB-48BB-B30F-603B4F1F0B0A}"/>
              </a:ext>
            </a:extLst>
          </p:cNvPr>
          <p:cNvSpPr txBox="1"/>
          <p:nvPr/>
        </p:nvSpPr>
        <p:spPr>
          <a:xfrm>
            <a:off x="5794951" y="3580930"/>
            <a:ext cx="602097" cy="236105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683C53E-051A-4856-A39A-6E942BCB7953}"/>
              </a:ext>
            </a:extLst>
          </p:cNvPr>
          <p:cNvSpPr txBox="1"/>
          <p:nvPr/>
        </p:nvSpPr>
        <p:spPr>
          <a:xfrm>
            <a:off x="5548870" y="5777709"/>
            <a:ext cx="826415" cy="2361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-10.0%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00911EEE-565A-CC19-8076-FDBC75C3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890" y="6390338"/>
            <a:ext cx="1512465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77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OFHEO</a:t>
            </a:r>
          </a:p>
        </p:txBody>
      </p:sp>
    </p:spTree>
    <p:extLst>
      <p:ext uri="{BB962C8B-B14F-4D97-AF65-F5344CB8AC3E}">
        <p14:creationId xmlns:p14="http://schemas.microsoft.com/office/powerpoint/2010/main" val="15530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79911-DA20-F8C0-03EC-DABE7F30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7622D0E-E613-0474-4936-736722D196AB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4974668A-7EEB-DFE1-7471-BDC27F57397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FE9CC15-A0CE-2A2D-5F8D-0B66D71A838E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3BD8A-645D-3A58-C091-93FFBF383A97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E1788-FE37-0523-6272-1A7B8318204B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AED4E1-86F4-F27D-47C7-925C39F79F83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9459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7450-C502-BC5D-1864-AE5255B44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C9A2371-AB38-B126-C7AD-934B14F8FDD3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612332F-1BE3-1CCB-5135-37694C478CF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19E5DB-EF36-440F-6CB3-87CC336057E4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A6ECE-8CB4-5308-AFB8-DAB0568480CF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BF389-A6FE-6081-D28E-EFACA03BA4B2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5731F1-1889-3967-F3CF-C66DEF9EE18E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314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8965B-ACC8-12B4-D439-C8682A945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92225AF-2219-C247-B02D-2B8C4BE4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4B308AF-73F9-987E-2197-FE47E01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6C4880-3A19-B826-FAF1-8402F8D6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E4E85-E3AC-6CA1-2CB2-FB531DB3F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18DAF-A36F-89FC-4668-51E1EF73D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1D355B-8DE6-7B43-E6A5-0E3F0E62E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5">
            <a:extLst>
              <a:ext uri="{FF2B5EF4-FFF2-40B4-BE49-F238E27FC236}">
                <a16:creationId xmlns:a16="http://schemas.microsoft.com/office/drawing/2014/main" id="{6F943DE7-DC04-9E08-4E45-9CD2A5D6B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7424" y="4528867"/>
            <a:ext cx="4417006" cy="1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5DECB-9E54-F2C0-304E-F8B36331B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5750" y="3188911"/>
            <a:ext cx="241115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20-Year Average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Quantity of Good/Services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2,000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0B0A50A2-71E5-4708-A6B1-F66FDEEF2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326" y="4019909"/>
            <a:ext cx="0" cy="508959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DEFC048-7CFC-F95E-ED81-50B82EEDE0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Real S&amp;P 500 Stock Index average</a:t>
            </a:r>
          </a:p>
        </p:txBody>
      </p:sp>
    </p:spTree>
    <p:extLst>
      <p:ext uri="{BB962C8B-B14F-4D97-AF65-F5344CB8AC3E}">
        <p14:creationId xmlns:p14="http://schemas.microsoft.com/office/powerpoint/2010/main" val="17507890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EF61-6E8A-7031-217F-5BE8D9E7C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5861E1-A316-0C8B-ABD0-10F25CBD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68E19D8-2772-CD58-FB56-8AA86482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7868E9-124D-9DAD-6E6D-AF9D93C97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FCE24-F37E-040E-B2F7-A3F37343A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3E529-9F55-826A-B430-11B896227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DDFA66-7D8F-2470-54C3-A2932DA4E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5">
            <a:extLst>
              <a:ext uri="{FF2B5EF4-FFF2-40B4-BE49-F238E27FC236}">
                <a16:creationId xmlns:a16="http://schemas.microsoft.com/office/drawing/2014/main" id="{359FBF4F-9245-D3A0-F7B8-8455BF809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7424" y="4528867"/>
            <a:ext cx="4417006" cy="1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4EFCC-FD8A-46EF-0514-ADD9FDC1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5750" y="3188911"/>
            <a:ext cx="241115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20-Year Average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Quantity of Good/Services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3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2,000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073A102-336B-5A0E-998B-C6CF18F02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326" y="4019909"/>
            <a:ext cx="0" cy="508959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AD17229-2E7E-DA0F-EBA0-F217BFCBE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4430" y="1514819"/>
            <a:ext cx="2414058" cy="2885099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E0D0-9AD9-D58F-F452-5363E471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77574" y="2795110"/>
            <a:ext cx="2033712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244% Rise in 10 Years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A95F3E-7306-580D-2C26-F72A16AAF5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240972"/>
            <a:ext cx="10515600" cy="12409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244% Rise in S&amp;P 500 Stock Index</a:t>
            </a:r>
          </a:p>
        </p:txBody>
      </p:sp>
    </p:spTree>
    <p:extLst>
      <p:ext uri="{BB962C8B-B14F-4D97-AF65-F5344CB8AC3E}">
        <p14:creationId xmlns:p14="http://schemas.microsoft.com/office/powerpoint/2010/main" val="27837065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804F-88AE-8C43-26CA-4AB99680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7041225-92DA-912D-74F9-4D2242FB9D44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2DFBCDC-2F1A-FD8B-A3EF-FA09AC808B4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00B4B8-2FC3-A69E-4CA0-C3052D1FC598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1CECD-E8E9-6ACC-68E9-C9CB834ABB80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1377C-39C7-D674-903B-E39474F913E2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8C1CC3-675D-5AD2-A00D-1FB9EE82576D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91C4CA-BF75-9CA7-7F45-F7B5FE4B9318}"/>
              </a:ext>
            </a:extLst>
          </p:cNvPr>
          <p:cNvSpPr txBox="1"/>
          <p:nvPr/>
        </p:nvSpPr>
        <p:spPr>
          <a:xfrm>
            <a:off x="4495798" y="1719226"/>
            <a:ext cx="3057527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50-10 Rule</a:t>
            </a:r>
          </a:p>
        </p:txBody>
      </p:sp>
    </p:spTree>
    <p:extLst>
      <p:ext uri="{BB962C8B-B14F-4D97-AF65-F5344CB8AC3E}">
        <p14:creationId xmlns:p14="http://schemas.microsoft.com/office/powerpoint/2010/main" val="376802114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C2F9-F8D7-6F73-B138-E64DA0DD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79D70E9-B499-9DF3-9EF2-9CDD1F94876D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D0A35A1C-B51D-9246-50E5-D987A56559E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99799D-644D-81B3-874D-4DCCD918570B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8D6CC-6CB0-CC78-4623-9182038749CC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771BE-46C9-591C-B4EA-02E460E6E700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7A7542-24AB-4FEF-8C71-1255A39712EF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8E07AE-C7E4-1665-DBFB-6E8BF49FABB7}"/>
              </a:ext>
            </a:extLst>
          </p:cNvPr>
          <p:cNvSpPr txBox="1"/>
          <p:nvPr/>
        </p:nvSpPr>
        <p:spPr>
          <a:xfrm>
            <a:off x="4495798" y="1719226"/>
            <a:ext cx="3057527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50-10 Rule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520A7-2D54-CB9F-10BF-9232DB5684E5}"/>
              </a:ext>
            </a:extLst>
          </p:cNvPr>
          <p:cNvSpPr txBox="1"/>
          <p:nvPr/>
        </p:nvSpPr>
        <p:spPr>
          <a:xfrm>
            <a:off x="4057648" y="2677117"/>
            <a:ext cx="413385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this 1929 Again?</a:t>
            </a:r>
          </a:p>
        </p:txBody>
      </p:sp>
    </p:spTree>
    <p:extLst>
      <p:ext uri="{BB962C8B-B14F-4D97-AF65-F5344CB8AC3E}">
        <p14:creationId xmlns:p14="http://schemas.microsoft.com/office/powerpoint/2010/main" val="40438452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DFEBD-5604-215A-2447-2045A6C4B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9156D3A-E920-9044-C4B7-67CF280DA92A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C253EB2-97F9-5D28-25B2-F5ACF417D0D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3EFC02-2A4C-61EF-095A-AE62933DA484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857C0-0CD2-A21F-7133-890C290F2B9B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9E22B-425B-64AC-A988-9805DE71D041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83F711-7428-53FA-298B-917A75658766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602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93DBE-915F-80F5-6B61-41294517D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591223F-9453-5ED6-8779-A05DF115342D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E781E6CA-6B07-5465-EEA7-5735E1655D0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21B18B-C2D8-1951-DB4C-BB85FDCDB4F8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DFC6DF1D-51A6-9711-0AD1-EAE34F3C9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CD6BB-0E08-40F6-6545-AB9EDDAEF632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F0C3E-BB03-7406-AB72-9DE0CB1BBEDD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A615D-A031-639E-80BA-B5DC1991CF43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65940C-5591-833F-23BE-35AED83871F0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130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8FBCF-2A8C-027D-0569-62B1E72C5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E8B7FF96-6B33-0599-98C8-C17B8E1BCC0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611AD83-FE43-7B57-028C-1620840F3DF6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727CB8F-28C9-3134-DF0F-82D9D5529F3D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4736D-7948-C77A-1BDD-34D7BB59F12B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56BDD-B8FE-B5B2-75CC-55A3D42AE3D4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9FE88C2F-07F6-231A-F00F-86F3C864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3484981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F1B0F-6E27-3053-2DBA-7C81D79B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F5463CF-5474-6384-D831-64B93952D98E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25EB536-9C8E-7454-5235-D0E154FEC82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5DD1F2E-3127-64C7-780B-6670AC4710AD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70C700AE-1C0B-AB42-B233-564BA8037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B6982-1C2B-771D-5B4F-851BFED6CCE0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D6A4E-1774-E395-3009-257A8F1FB3EB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117D9-8F5E-2924-876C-0D010BFCBDC9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A31F8-27F9-EC83-4C25-C63AF1E9EE5D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A4DF36-2E21-31E0-4E97-F862E4A61501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0835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8C401-DFEC-731A-2032-79A56709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E529B44-1B6F-419D-9909-5E09AD03C27B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93049516-701A-BC50-4280-68FFE7EFA4F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3B361-65FA-17A1-CE22-B92BD08F901E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2CD830BE-BA5F-0029-ACBF-61F2171A9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38AD4-075C-96B1-7DF9-40044669E486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E872-88DF-877E-458F-8B15FF7292D5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F8CDF-F9D6-8884-DE32-5948A2E8AF43}"/>
              </a:ext>
            </a:extLst>
          </p:cNvPr>
          <p:cNvSpPr txBox="1"/>
          <p:nvPr/>
        </p:nvSpPr>
        <p:spPr>
          <a:xfrm>
            <a:off x="8422867" y="2387320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50782-E43A-404D-51F2-70B00FA82428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8E7A0-48AF-FC9E-2BE7-50163E40889A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473634-67D2-518F-848F-E6D4F2B3A173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172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91DCB-1391-2695-D2D2-C16471DC9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1ACF1A2-49EA-EBB7-5587-2BA1FAD7E7E6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96C885D-937B-5782-07D5-2513C8DEAEB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41C6CB-D49B-C225-79FC-2B8C60B7C5F1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B7360F1E-854D-E0A3-4222-7EE54267E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4C726-2080-9FAB-5B20-D9527C6947D8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48A2B-E05B-ED71-FA4A-29A406DFA914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981FF-20FB-3C7C-A057-FA04B566B911}"/>
              </a:ext>
            </a:extLst>
          </p:cNvPr>
          <p:cNvSpPr txBox="1"/>
          <p:nvPr/>
        </p:nvSpPr>
        <p:spPr>
          <a:xfrm>
            <a:off x="8422867" y="2387320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CC10D-4C6C-28E2-1270-79B790458875}"/>
              </a:ext>
            </a:extLst>
          </p:cNvPr>
          <p:cNvSpPr txBox="1"/>
          <p:nvPr/>
        </p:nvSpPr>
        <p:spPr>
          <a:xfrm>
            <a:off x="9363377" y="2218043"/>
            <a:ext cx="42444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762FF-A250-A71A-DCB5-48DAAA613908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32F42-614A-D0A7-46F3-8357B51C6489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71D3CC-08EB-2D66-7AFE-B7C06C08306D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7072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17EF3-178B-11CE-5D24-4D1A76693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1CA6B3F-7980-1E49-832E-9A7296434E7B}"/>
              </a:ext>
            </a:extLst>
          </p:cNvPr>
          <p:cNvSpPr txBox="1">
            <a:spLocks/>
          </p:cNvSpPr>
          <p:nvPr/>
        </p:nvSpPr>
        <p:spPr bwMode="auto">
          <a:xfrm>
            <a:off x="2121916" y="135137"/>
            <a:ext cx="8057706" cy="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Rising Stock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Producing  Positive “Wealth Effect”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among High-Income Households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FDA350B1-DE3D-CA1B-8FEA-DCF02282E02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92564" y="739085"/>
          <a:ext cx="8840788" cy="552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C31404-FEDE-2F0E-F597-178E9AF6A2AC}"/>
              </a:ext>
            </a:extLst>
          </p:cNvPr>
          <p:cNvSpPr txBox="1"/>
          <p:nvPr/>
        </p:nvSpPr>
        <p:spPr>
          <a:xfrm>
            <a:off x="200248" y="287735"/>
            <a:ext cx="147932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Shiller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Price earnings ratio is based on average inflation-adjusted earnings from the previous 10 years.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Cyclically Adjusted PE Ratio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(CAPE Ratio)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C805AC04-47CA-0D00-0DA2-42620890E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426" y="3685092"/>
            <a:ext cx="70104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5508A-539F-09FF-7350-642FA27C2962}"/>
              </a:ext>
            </a:extLst>
          </p:cNvPr>
          <p:cNvSpPr txBox="1"/>
          <p:nvPr/>
        </p:nvSpPr>
        <p:spPr>
          <a:xfrm>
            <a:off x="4865358" y="3346538"/>
            <a:ext cx="2222204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= Long Run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F5F5E-27A6-CB13-A0BB-D2CE1490AF53}"/>
              </a:ext>
            </a:extLst>
          </p:cNvPr>
          <p:cNvSpPr txBox="1"/>
          <p:nvPr/>
        </p:nvSpPr>
        <p:spPr>
          <a:xfrm>
            <a:off x="3620942" y="1994013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508E6-7E92-1AF8-0D3B-F0C2F59F4006}"/>
              </a:ext>
            </a:extLst>
          </p:cNvPr>
          <p:cNvSpPr txBox="1"/>
          <p:nvPr/>
        </p:nvSpPr>
        <p:spPr>
          <a:xfrm>
            <a:off x="8422867" y="2387320"/>
            <a:ext cx="492641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184F1-B205-A9C5-4903-F3325FBAD1A2}"/>
              </a:ext>
            </a:extLst>
          </p:cNvPr>
          <p:cNvSpPr txBox="1"/>
          <p:nvPr/>
        </p:nvSpPr>
        <p:spPr>
          <a:xfrm>
            <a:off x="9363377" y="2218043"/>
            <a:ext cx="42444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DA99B-E317-3CE6-9689-762D2B4D015C}"/>
              </a:ext>
            </a:extLst>
          </p:cNvPr>
          <p:cNvSpPr txBox="1"/>
          <p:nvPr/>
        </p:nvSpPr>
        <p:spPr>
          <a:xfrm>
            <a:off x="1797994" y="6391567"/>
            <a:ext cx="195886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S&amp;P Dow Jones Indices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63446-4E3A-6612-DA7F-C4132F47AA43}"/>
              </a:ext>
            </a:extLst>
          </p:cNvPr>
          <p:cNvSpPr txBox="1"/>
          <p:nvPr/>
        </p:nvSpPr>
        <p:spPr>
          <a:xfrm>
            <a:off x="8949456" y="929102"/>
            <a:ext cx="714847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6,880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B6A65-CF8F-1AAF-C24F-9F3F8AFE267E}"/>
              </a:ext>
            </a:extLst>
          </p:cNvPr>
          <p:cNvCxnSpPr>
            <a:cxnSpLocks/>
          </p:cNvCxnSpPr>
          <p:nvPr/>
        </p:nvCxnSpPr>
        <p:spPr>
          <a:xfrm>
            <a:off x="9351694" y="1284146"/>
            <a:ext cx="256795" cy="214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34A113-D56A-38BD-E8CE-D2858FDEDA0A}"/>
              </a:ext>
            </a:extLst>
          </p:cNvPr>
          <p:cNvSpPr txBox="1"/>
          <p:nvPr/>
        </p:nvSpPr>
        <p:spPr>
          <a:xfrm>
            <a:off x="2121916" y="1745269"/>
            <a:ext cx="907728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AI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productivity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expenses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earnings =&gt;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E07E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P/E Ratio?</a:t>
            </a:r>
          </a:p>
        </p:txBody>
      </p:sp>
    </p:spTree>
    <p:extLst>
      <p:ext uri="{BB962C8B-B14F-4D97-AF65-F5344CB8AC3E}">
        <p14:creationId xmlns:p14="http://schemas.microsoft.com/office/powerpoint/2010/main" val="932203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67E09-30C3-08D2-3197-9C2DA8AB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in Debt">
            <a:extLst>
              <a:ext uri="{FF2B5EF4-FFF2-40B4-BE49-F238E27FC236}">
                <a16:creationId xmlns:a16="http://schemas.microsoft.com/office/drawing/2014/main" id="{0BE2BE81-CEDE-DE36-33CD-850EE199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95794"/>
            <a:ext cx="9444037" cy="62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8F0287-550E-5C61-F4FE-8D898446C33F}"/>
              </a:ext>
            </a:extLst>
          </p:cNvPr>
          <p:cNvSpPr txBox="1"/>
          <p:nvPr/>
        </p:nvSpPr>
        <p:spPr>
          <a:xfrm>
            <a:off x="5354455" y="1225350"/>
            <a:ext cx="293893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Margin Debt = $1.1 trillion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 year-over-year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01B933-2FA0-120E-A01C-6A55B6ABEFAC}"/>
              </a:ext>
            </a:extLst>
          </p:cNvPr>
          <p:cNvCxnSpPr>
            <a:cxnSpLocks/>
          </p:cNvCxnSpPr>
          <p:nvPr/>
        </p:nvCxnSpPr>
        <p:spPr>
          <a:xfrm>
            <a:off x="8293394" y="1406595"/>
            <a:ext cx="16460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41A44-807F-71A8-F518-0DF3AB5C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B6D4B5-004E-78D1-3649-DD25F974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23418DA-8AB3-A8AE-EE83-D60F720DB36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9700447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2D7043A-1DE1-2FDB-8204-C540EAFF05CF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107BEB5-612B-9C9F-C21D-FCB9E1130FBF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Russia/Ukraine war &amp; Israel/Iran war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72F2B-9E1E-DC56-36DC-03529FB70047}"/>
              </a:ext>
            </a:extLst>
          </p:cNvPr>
          <p:cNvSpPr txBox="1"/>
          <p:nvPr/>
        </p:nvSpPr>
        <p:spPr>
          <a:xfrm>
            <a:off x="9219969" y="2118177"/>
            <a:ext cx="2232225" cy="6486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9EDFB4-36D8-5E48-146D-48B8C93E8FC6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EFA51-8657-8E4F-C4A5-D611CA28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56E18-2DCC-472B-9777-B5743AC4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DFF394C-A3F2-20EE-1906-462A6F118BB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9634815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D54B65FF-A189-053F-5298-9CE3D5A2FC8B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7E1C8D1-4616-4149-2E35-DC2434EE23D6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Russia/Ukraine war &amp; Israel/Iran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Rise in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energy prices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35BCF9-C6CF-B43B-3089-7404775CCA70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2AF779-0BB4-8AB7-A4DB-04C31D935E37}"/>
              </a:ext>
            </a:extLst>
          </p:cNvPr>
          <p:cNvSpPr txBox="1"/>
          <p:nvPr/>
        </p:nvSpPr>
        <p:spPr>
          <a:xfrm>
            <a:off x="9219969" y="1984075"/>
            <a:ext cx="2232225" cy="78273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deregulation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43882-1A4D-2590-6868-D98FA09DB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996D1-9058-946A-AEF6-9B0179AD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Economic Growth Below Natural Growth Rate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98B5CAC-D8CA-228E-B09D-E4006E8353B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7811019"/>
              </p:ext>
            </p:extLst>
          </p:nvPr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8FDECDA8-1D48-5A50-7148-C6951AA0144F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F9ACF00-2D10-BEEA-EB96-201FFCD03A66}"/>
              </a:ext>
            </a:extLst>
          </p:cNvPr>
          <p:cNvSpPr txBox="1"/>
          <p:nvPr/>
        </p:nvSpPr>
        <p:spPr>
          <a:xfrm>
            <a:off x="358922" y="3746949"/>
            <a:ext cx="9391882" cy="230183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Risks: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Worsening Trade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Reserve too slow in lowering 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Decrease in stock &amp; home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Russia/Ukraine war &amp; Israel/Iran war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Rise in energy prices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Lower-quality office property: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occupancy,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rent,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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pricing =&gt;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refinancing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3F01AA-1B26-F848-D0CF-227D5400981A}"/>
              </a:ext>
            </a:extLst>
          </p:cNvPr>
          <p:cNvCxnSpPr>
            <a:cxnSpLocks/>
          </p:cNvCxnSpPr>
          <p:nvPr/>
        </p:nvCxnSpPr>
        <p:spPr>
          <a:xfrm>
            <a:off x="10553350" y="2766809"/>
            <a:ext cx="0" cy="431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9FAC286-1594-6739-F5E1-81091DFCAE7E}"/>
              </a:ext>
            </a:extLst>
          </p:cNvPr>
          <p:cNvSpPr txBox="1"/>
          <p:nvPr/>
        </p:nvSpPr>
        <p:spPr>
          <a:xfrm>
            <a:off x="9219969" y="1984075"/>
            <a:ext cx="2232225" cy="78273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interest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deregulation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data center investment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A6B3BAA3-A33C-4834-1F89-1C9CD50DF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32549"/>
              </p:ext>
            </p:extLst>
          </p:nvPr>
        </p:nvGraphicFramePr>
        <p:xfrm>
          <a:off x="457198" y="174170"/>
          <a:ext cx="11569339" cy="60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ine 5">
            <a:extLst>
              <a:ext uri="{FF2B5EF4-FFF2-40B4-BE49-F238E27FC236}">
                <a16:creationId xmlns:a16="http://schemas.microsoft.com/office/drawing/2014/main" id="{E8A32E9C-AD97-A5E8-4A7E-D844BA4C2F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731259" y="2879503"/>
            <a:ext cx="6124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77EBD-34A6-D8FA-CA45-5D9704A8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67DE-501F-DC21-2586-F44D6BF17845}"/>
              </a:ext>
            </a:extLst>
          </p:cNvPr>
          <p:cNvSpPr txBox="1"/>
          <p:nvPr/>
        </p:nvSpPr>
        <p:spPr>
          <a:xfrm>
            <a:off x="4255781" y="3914953"/>
            <a:ext cx="266611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Sales Forecast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2024: 15.8 million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2025: 16.1 million (2.0%)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2026: 16.0 million (-0.5%)</a:t>
            </a:r>
          </a:p>
        </p:txBody>
      </p:sp>
    </p:spTree>
    <p:extLst>
      <p:ext uri="{BB962C8B-B14F-4D97-AF65-F5344CB8AC3E}">
        <p14:creationId xmlns:p14="http://schemas.microsoft.com/office/powerpoint/2010/main" val="2067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D5F48-F751-4E5C-BE67-6464574D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FE748A3F-9D9E-3C34-94CE-E41014406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513" y="136525"/>
          <a:ext cx="11942991" cy="619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ABCD-4119-0E06-D853-935CD78343C4}"/>
              </a:ext>
            </a:extLst>
          </p:cNvPr>
          <p:cNvCxnSpPr>
            <a:cxnSpLocks/>
          </p:cNvCxnSpPr>
          <p:nvPr/>
        </p:nvCxnSpPr>
        <p:spPr>
          <a:xfrm flipH="1" flipV="1">
            <a:off x="10711577" y="4187952"/>
            <a:ext cx="55851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1E994ACB-00BF-C859-AEF4-F6B13B25A7BA}"/>
              </a:ext>
            </a:extLst>
          </p:cNvPr>
          <p:cNvSpPr txBox="1"/>
          <p:nvPr/>
        </p:nvSpPr>
        <p:spPr>
          <a:xfrm>
            <a:off x="4885663" y="2862754"/>
            <a:ext cx="96051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5.0%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4060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54AA0-1FCB-B102-2A31-4E334F43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41B014A2-3ED3-31FE-897A-C63D1223D6A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DC69EC-B3DB-C318-DE07-853EBFCAF07C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504A3A9-51A1-A54B-0537-C44CB87A0C74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45FBD-6402-C633-D89E-2EA128A5030F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A5479-1B59-52E0-4424-DECC9CBFFBA9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E711AC8-4D0A-D239-EE9E-CBAA0899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C9EC37C-DA72-05D9-6D3A-E067B2DBA3F8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4F3AFB-D4C0-5066-6135-EEB7875F6B5D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30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D5F48-F751-4E5C-BE67-6464574D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FE748A3F-9D9E-3C34-94CE-E41014406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513" y="136525"/>
          <a:ext cx="11942991" cy="619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21ABCD-4119-0E06-D853-935CD78343C4}"/>
              </a:ext>
            </a:extLst>
          </p:cNvPr>
          <p:cNvCxnSpPr>
            <a:cxnSpLocks/>
          </p:cNvCxnSpPr>
          <p:nvPr/>
        </p:nvCxnSpPr>
        <p:spPr>
          <a:xfrm flipH="1">
            <a:off x="10711577" y="4386534"/>
            <a:ext cx="558510" cy="137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1E994ACB-00BF-C859-AEF4-F6B13B25A7BA}"/>
              </a:ext>
            </a:extLst>
          </p:cNvPr>
          <p:cNvSpPr txBox="1"/>
          <p:nvPr/>
        </p:nvSpPr>
        <p:spPr>
          <a:xfrm>
            <a:off x="5301300" y="2690336"/>
            <a:ext cx="96051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7.7%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0723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33423599"/>
              </p:ext>
            </p:extLst>
          </p:nvPr>
        </p:nvGraphicFramePr>
        <p:xfrm>
          <a:off x="1642588" y="672472"/>
          <a:ext cx="8908455" cy="55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472081" y="4441055"/>
            <a:ext cx="747205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0.3%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765754" y="3512933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333827" y="3827489"/>
            <a:ext cx="9751" cy="6135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A10EEA-56FE-10CD-611E-1B02E81B2189}"/>
              </a:ext>
            </a:extLst>
          </p:cNvPr>
          <p:cNvSpPr txBox="1"/>
          <p:nvPr/>
        </p:nvSpPr>
        <p:spPr>
          <a:xfrm>
            <a:off x="2162175" y="6206617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879C75E-B73D-BB84-DB35-95AB4547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Vehicle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en-US" dirty="0"/>
              <a:t> are Rising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D5F48-F751-4E5C-BE67-6464574D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7048904"/>
              </p:ext>
            </p:extLst>
          </p:nvPr>
        </p:nvGraphicFramePr>
        <p:xfrm>
          <a:off x="1642588" y="672472"/>
          <a:ext cx="8908455" cy="55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588622" y="4819830"/>
            <a:ext cx="747205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463915" y="3985561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31987" y="4287914"/>
            <a:ext cx="1" cy="5961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8986723" y="4169984"/>
            <a:ext cx="601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5.1%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879C75E-B73D-BB84-DB35-95AB4547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Prices are Rising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E88823-DDAA-B474-7247-E4876F7D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3A1C-ACFB-D405-9163-E4BB0180C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7D55BC48-F9C3-9958-98B7-F7AA4208F2D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672472"/>
          <a:ext cx="8908455" cy="552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2FB9E37-4698-C502-6421-5A2706EA421B}"/>
              </a:ext>
            </a:extLst>
          </p:cNvPr>
          <p:cNvSpPr txBox="1"/>
          <p:nvPr/>
        </p:nvSpPr>
        <p:spPr>
          <a:xfrm>
            <a:off x="9588622" y="4819830"/>
            <a:ext cx="747205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70F5D7D-1854-DDD8-E1FF-034C7C67732B}"/>
              </a:ext>
            </a:extLst>
          </p:cNvPr>
          <p:cNvSpPr txBox="1"/>
          <p:nvPr/>
        </p:nvSpPr>
        <p:spPr>
          <a:xfrm>
            <a:off x="6463915" y="3985561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D971F7-C48D-4192-A18B-C7178EEB4129}"/>
              </a:ext>
            </a:extLst>
          </p:cNvPr>
          <p:cNvCxnSpPr>
            <a:cxnSpLocks/>
          </p:cNvCxnSpPr>
          <p:nvPr/>
        </p:nvCxnSpPr>
        <p:spPr>
          <a:xfrm>
            <a:off x="7031987" y="4287914"/>
            <a:ext cx="1" cy="5961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FE230CCA-016E-68C1-3715-B0F5306ABBFB}"/>
              </a:ext>
            </a:extLst>
          </p:cNvPr>
          <p:cNvSpPr txBox="1"/>
          <p:nvPr/>
        </p:nvSpPr>
        <p:spPr>
          <a:xfrm>
            <a:off x="8986723" y="4169984"/>
            <a:ext cx="601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5.1%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C6B0812-0F45-7012-A9C3-7893AC67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Prices are Rising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48FB9-488F-52E3-0396-5DC6AB1252E2}"/>
              </a:ext>
            </a:extLst>
          </p:cNvPr>
          <p:cNvSpPr txBox="1"/>
          <p:nvPr/>
        </p:nvSpPr>
        <p:spPr>
          <a:xfrm>
            <a:off x="5921831" y="5396725"/>
            <a:ext cx="242736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Increase loan charge-offs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Decrease trade-in values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D325E5-AF19-3D30-19E3-3052D7F865A9}"/>
              </a:ext>
            </a:extLst>
          </p:cNvPr>
          <p:cNvCxnSpPr>
            <a:cxnSpLocks/>
          </p:cNvCxnSpPr>
          <p:nvPr/>
        </p:nvCxnSpPr>
        <p:spPr>
          <a:xfrm>
            <a:off x="8349198" y="5677989"/>
            <a:ext cx="41524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A06941-2793-FA72-9914-05AA30DA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067B8-9913-441F-BE51-750F5AFBA1B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9306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841E-16AB-854D-0E09-A5597F642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C8CA0A9-7BAA-4B27-A882-B109273F3D7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0451972"/>
              </p:ext>
            </p:extLst>
          </p:nvPr>
        </p:nvGraphicFramePr>
        <p:xfrm>
          <a:off x="290512" y="198464"/>
          <a:ext cx="11680112" cy="64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64D188-5E35-017E-DD4C-BA026A099F7A}"/>
              </a:ext>
            </a:extLst>
          </p:cNvPr>
          <p:cNvCxnSpPr>
            <a:cxnSpLocks/>
          </p:cNvCxnSpPr>
          <p:nvPr/>
        </p:nvCxnSpPr>
        <p:spPr>
          <a:xfrm flipH="1">
            <a:off x="10857447" y="4575952"/>
            <a:ext cx="327804" cy="112865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">
            <a:extLst>
              <a:ext uri="{FF2B5EF4-FFF2-40B4-BE49-F238E27FC236}">
                <a16:creationId xmlns:a16="http://schemas.microsoft.com/office/drawing/2014/main" id="{5C7DC369-C490-26FB-EAFD-9AECA1D9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1668851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8726073"/>
              </p:ext>
            </p:extLst>
          </p:nvPr>
        </p:nvGraphicFramePr>
        <p:xfrm>
          <a:off x="296298" y="198464"/>
          <a:ext cx="11680112" cy="64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0705381" y="4364854"/>
            <a:ext cx="138023" cy="250278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0377577" y="4050048"/>
            <a:ext cx="70098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0.94%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56246ABC-9A22-A044-BB64-955836331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9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33480858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6434503"/>
              </p:ext>
            </p:extLst>
          </p:nvPr>
        </p:nvGraphicFramePr>
        <p:xfrm>
          <a:off x="290512" y="198464"/>
          <a:ext cx="11680112" cy="64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0714008" y="4364854"/>
            <a:ext cx="129396" cy="258904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0377577" y="4050048"/>
            <a:ext cx="70098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0.94%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05ABC-E267-8098-BF49-9482F0B8ACCA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132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132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Delinquency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E63F0-579A-F95B-7EA7-C5F7E157C380}"/>
              </a:ext>
            </a:extLst>
          </p:cNvPr>
          <p:cNvCxnSpPr>
            <a:cxnSpLocks/>
          </p:cNvCxnSpPr>
          <p:nvPr/>
        </p:nvCxnSpPr>
        <p:spPr>
          <a:xfrm flipV="1">
            <a:off x="6670646" y="4915949"/>
            <a:ext cx="0" cy="38517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">
            <a:extLst>
              <a:ext uri="{FF2B5EF4-FFF2-40B4-BE49-F238E27FC236}">
                <a16:creationId xmlns:a16="http://schemas.microsoft.com/office/drawing/2014/main" id="{FB50D0EE-1FFC-89E9-509C-FF6393A3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9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1296105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04F896A5-4C5D-D8EA-2765-960649444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12757"/>
              </p:ext>
            </p:extLst>
          </p:nvPr>
        </p:nvGraphicFramePr>
        <p:xfrm>
          <a:off x="691117" y="181156"/>
          <a:ext cx="9697484" cy="61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9E9DB88-8C15-F3B1-AF39-8165798DA856}"/>
              </a:ext>
            </a:extLst>
          </p:cNvPr>
          <p:cNvSpPr txBox="1"/>
          <p:nvPr/>
        </p:nvSpPr>
        <p:spPr>
          <a:xfrm>
            <a:off x="9628517" y="4031016"/>
            <a:ext cx="760083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20,000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FD67CF-0F41-B470-76DE-E31653A0E697}"/>
              </a:ext>
            </a:extLst>
          </p:cNvPr>
          <p:cNvCxnSpPr>
            <a:cxnSpLocks/>
          </p:cNvCxnSpPr>
          <p:nvPr/>
        </p:nvCxnSpPr>
        <p:spPr>
          <a:xfrm flipH="1">
            <a:off x="8954219" y="4218317"/>
            <a:ext cx="674298" cy="79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D2C887AF-A26B-8F2E-735D-893C6E1B6F6B}"/>
              </a:ext>
            </a:extLst>
          </p:cNvPr>
          <p:cNvSpPr txBox="1"/>
          <p:nvPr/>
        </p:nvSpPr>
        <p:spPr>
          <a:xfrm>
            <a:off x="9877245" y="3172393"/>
            <a:ext cx="878456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130,000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6E5E8A-65B1-4F0A-F60B-6AA01BF290BB}"/>
              </a:ext>
            </a:extLst>
          </p:cNvPr>
          <p:cNvCxnSpPr>
            <a:cxnSpLocks/>
          </p:cNvCxnSpPr>
          <p:nvPr/>
        </p:nvCxnSpPr>
        <p:spPr>
          <a:xfrm flipH="1" flipV="1">
            <a:off x="8885687" y="3329796"/>
            <a:ext cx="991558" cy="79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">
            <a:extLst>
              <a:ext uri="{FF2B5EF4-FFF2-40B4-BE49-F238E27FC236}">
                <a16:creationId xmlns:a16="http://schemas.microsoft.com/office/drawing/2014/main" id="{311C91A3-97A2-0B5D-563C-B39B009F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675" y="6319976"/>
            <a:ext cx="234923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77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 Bureau of Labor Statistics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E3FBD-4002-09F8-B0FE-D4C5E6365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189BE3E-5A78-FAEC-0DB9-F0672A11F61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60081121"/>
              </p:ext>
            </p:extLst>
          </p:nvPr>
        </p:nvGraphicFramePr>
        <p:xfrm>
          <a:off x="427839" y="97654"/>
          <a:ext cx="11165745" cy="619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AA8AED-F8BB-9CDA-3FA7-13DD7BE37463}"/>
              </a:ext>
            </a:extLst>
          </p:cNvPr>
          <p:cNvSpPr txBox="1"/>
          <p:nvPr/>
        </p:nvSpPr>
        <p:spPr>
          <a:xfrm>
            <a:off x="598416" y="379065"/>
            <a:ext cx="9669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20802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C1399-3B2A-B81C-7052-E9CEC23C8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15D7600-71A8-8D49-529F-EC2B8D07FE2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81616075"/>
              </p:ext>
            </p:extLst>
          </p:nvPr>
        </p:nvGraphicFramePr>
        <p:xfrm>
          <a:off x="427839" y="97654"/>
          <a:ext cx="11165745" cy="619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20B9B8-C0D0-E426-3F3C-F61C29F4BD8A}"/>
              </a:ext>
            </a:extLst>
          </p:cNvPr>
          <p:cNvSpPr txBox="1"/>
          <p:nvPr/>
        </p:nvSpPr>
        <p:spPr>
          <a:xfrm>
            <a:off x="598416" y="379065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5703071-9356-8A5B-338A-723399D36B82}"/>
              </a:ext>
            </a:extLst>
          </p:cNvPr>
          <p:cNvSpPr/>
          <p:nvPr/>
        </p:nvSpPr>
        <p:spPr>
          <a:xfrm rot="5400000">
            <a:off x="6942106" y="-405566"/>
            <a:ext cx="642671" cy="6418052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FC9B91B-1FC3-FD26-6851-2B8B84EE6749}"/>
              </a:ext>
            </a:extLst>
          </p:cNvPr>
          <p:cNvSpPr txBox="1"/>
          <p:nvPr/>
        </p:nvSpPr>
        <p:spPr>
          <a:xfrm>
            <a:off x="6271740" y="1835793"/>
            <a:ext cx="18453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88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Providing</a:t>
            </a:r>
          </a:p>
          <a:p>
            <a:pPr algn="ctr"/>
            <a:r>
              <a:rPr lang="en-US" dirty="0">
                <a:solidFill>
                  <a:srgbClr val="C88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417,000 Jobs</a:t>
            </a:r>
          </a:p>
        </p:txBody>
      </p:sp>
    </p:spTree>
    <p:extLst>
      <p:ext uri="{BB962C8B-B14F-4D97-AF65-F5344CB8AC3E}">
        <p14:creationId xmlns:p14="http://schemas.microsoft.com/office/powerpoint/2010/main" val="6559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D84B-C57F-1B9E-6C54-14FA24FB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67BAEBE1-1D6D-35BB-6D4C-FB57FB106CB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96F1C5-0A9B-F97E-31B3-F5F154D64145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B2AF54-1939-A0B6-153A-836724A95975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C29F7-5306-8035-ACF7-6C0D29FC3EAB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6CC1EF2-221B-6411-966D-F5BE736A599A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B0461-ECB0-6AE7-2F63-1C1665BE2568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18D46-7E0E-183B-10D2-B98456F0D62C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345CA4A-62A5-F705-2DCF-28EB1DE8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E7114C2-1AE1-F3A8-313D-22600C1A5B5A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AA67F7-C7E2-01FF-DA04-6A30B85A2051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43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B50A8-7A70-225E-821B-0745E357D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8BD4447-5613-42DC-D1AF-52D0DFB6CE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4299079"/>
              </p:ext>
            </p:extLst>
          </p:nvPr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0C7AA5D1-8517-1808-CF32-968DC0F77F0C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5D072E8-39B1-7185-3403-8CCB41C0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FA77D5-1A4E-AF2B-F10A-7169ED40EF68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2BE16DC4-2A52-B996-9E5C-2ADF5552F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6341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ACCA7-7048-BF62-7459-7292B782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788BFED-40EF-7A34-99CC-0298EC67864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9A054BFF-78EA-2FB6-A6B8-97043838F664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04890F2-5DA8-E7D5-40EC-4D8E7160444D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A81324-D06F-4498-1529-0AEFBAED7BF4}"/>
              </a:ext>
            </a:extLst>
          </p:cNvPr>
          <p:cNvCxnSpPr>
            <a:cxnSpLocks/>
          </p:cNvCxnSpPr>
          <p:nvPr/>
        </p:nvCxnSpPr>
        <p:spPr>
          <a:xfrm flipV="1">
            <a:off x="6853806" y="4779034"/>
            <a:ext cx="73205" cy="274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48906819-68F5-9C64-6A47-82245A80CC31}"/>
              </a:ext>
            </a:extLst>
          </p:cNvPr>
          <p:cNvSpPr txBox="1"/>
          <p:nvPr/>
        </p:nvSpPr>
        <p:spPr>
          <a:xfrm>
            <a:off x="9977635" y="4158192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2A1A17E-5445-BBA0-1878-6C784A7A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8F5426-64AC-0F20-37D6-0D88BC62C7D8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D31F0D-37D2-5599-B5D6-774984B66F98}"/>
              </a:ext>
            </a:extLst>
          </p:cNvPr>
          <p:cNvCxnSpPr>
            <a:cxnSpLocks/>
          </p:cNvCxnSpPr>
          <p:nvPr/>
        </p:nvCxnSpPr>
        <p:spPr>
          <a:xfrm flipH="1">
            <a:off x="9633329" y="4357018"/>
            <a:ext cx="384809" cy="132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7C4B71F5-3932-3EC2-CC44-D08170F31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84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40B1-DD40-406A-FF49-B07EC61C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785C00F4-404F-1EC4-AC02-FA361C16C3D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D9E52B25-AC16-6362-1EF6-66029F4D74BC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D1880A-F7E3-5190-9C04-9A70CA7B3ACD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41DA8E-2E0D-BBC0-0B46-EABB376D763F}"/>
              </a:ext>
            </a:extLst>
          </p:cNvPr>
          <p:cNvCxnSpPr>
            <a:cxnSpLocks/>
          </p:cNvCxnSpPr>
          <p:nvPr/>
        </p:nvCxnSpPr>
        <p:spPr>
          <a:xfrm flipV="1">
            <a:off x="6853806" y="4779034"/>
            <a:ext cx="73205" cy="274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763D598C-8A6F-B934-EE5D-D081EC66B603}"/>
              </a:ext>
            </a:extLst>
          </p:cNvPr>
          <p:cNvSpPr txBox="1"/>
          <p:nvPr/>
        </p:nvSpPr>
        <p:spPr>
          <a:xfrm>
            <a:off x="9977635" y="4158192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0FC1771-4652-9F94-9A28-CDC73C99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1EA325-1B84-46A6-F2A0-1B07398E9A0A}"/>
              </a:ext>
            </a:extLst>
          </p:cNvPr>
          <p:cNvSpPr/>
          <p:nvPr/>
        </p:nvSpPr>
        <p:spPr>
          <a:xfrm>
            <a:off x="7915351" y="2220987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F45B38-9B23-4D4B-9602-1A71868F0A30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50B462-DEF0-AC95-27E8-092364AAEC4A}"/>
              </a:ext>
            </a:extLst>
          </p:cNvPr>
          <p:cNvCxnSpPr>
            <a:cxnSpLocks/>
          </p:cNvCxnSpPr>
          <p:nvPr/>
        </p:nvCxnSpPr>
        <p:spPr>
          <a:xfrm flipH="1">
            <a:off x="9633329" y="4357018"/>
            <a:ext cx="384809" cy="132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3953A740-C6D3-43DE-974B-56DFDD77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8764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A725D-621F-AE15-4174-5A115AD6B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2ABC2E9-19FB-7A01-69D6-DF38084DC7A1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571891"/>
          <a:ext cx="8768238" cy="57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256A08F6-AEDB-0F68-4D6F-9B68A4F7F018}"/>
              </a:ext>
            </a:extLst>
          </p:cNvPr>
          <p:cNvSpPr txBox="1"/>
          <p:nvPr/>
        </p:nvSpPr>
        <p:spPr>
          <a:xfrm>
            <a:off x="10020254" y="3487608"/>
            <a:ext cx="536185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3.7%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A918B74-164C-F559-0121-90F25216225A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986AD5-7D70-D2F0-980C-4C370BAC3D7C}"/>
              </a:ext>
            </a:extLst>
          </p:cNvPr>
          <p:cNvCxnSpPr>
            <a:cxnSpLocks/>
          </p:cNvCxnSpPr>
          <p:nvPr/>
        </p:nvCxnSpPr>
        <p:spPr>
          <a:xfrm flipV="1">
            <a:off x="6853806" y="4779034"/>
            <a:ext cx="73205" cy="274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960B698C-C5BB-5D25-F15F-3ED033E372AC}"/>
              </a:ext>
            </a:extLst>
          </p:cNvPr>
          <p:cNvSpPr txBox="1"/>
          <p:nvPr/>
        </p:nvSpPr>
        <p:spPr>
          <a:xfrm>
            <a:off x="9977635" y="4158192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CFBE0BD-F21E-6295-4602-A49BD2D9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49495"/>
            <a:ext cx="8466939" cy="400110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 Growth Slowing as Core Inflation Falls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C9886B-04BA-CCC5-6147-70AAB7937729}"/>
              </a:ext>
            </a:extLst>
          </p:cNvPr>
          <p:cNvSpPr/>
          <p:nvPr/>
        </p:nvSpPr>
        <p:spPr>
          <a:xfrm>
            <a:off x="7915351" y="2220987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06718E-6B89-7627-3DBA-E51F60DE475E}"/>
              </a:ext>
            </a:extLst>
          </p:cNvPr>
          <p:cNvCxnSpPr>
            <a:cxnSpLocks/>
          </p:cNvCxnSpPr>
          <p:nvPr/>
        </p:nvCxnSpPr>
        <p:spPr>
          <a:xfrm flipH="1">
            <a:off x="9587662" y="3717985"/>
            <a:ext cx="430476" cy="19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298694-1E0F-3475-EEE0-FB1A74389211}"/>
              </a:ext>
            </a:extLst>
          </p:cNvPr>
          <p:cNvCxnSpPr>
            <a:cxnSpLocks/>
          </p:cNvCxnSpPr>
          <p:nvPr/>
        </p:nvCxnSpPr>
        <p:spPr>
          <a:xfrm flipH="1">
            <a:off x="9633329" y="4357018"/>
            <a:ext cx="384809" cy="132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070B313-3995-9B3F-8DA1-1B55DB04A970}"/>
              </a:ext>
            </a:extLst>
          </p:cNvPr>
          <p:cNvSpPr/>
          <p:nvPr/>
        </p:nvSpPr>
        <p:spPr>
          <a:xfrm>
            <a:off x="8519166" y="3193379"/>
            <a:ext cx="1185552" cy="168824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A53856A-2B55-C1A0-C5DC-2D23A32192B3}"/>
              </a:ext>
            </a:extLst>
          </p:cNvPr>
          <p:cNvSpPr txBox="1"/>
          <p:nvPr/>
        </p:nvSpPr>
        <p:spPr>
          <a:xfrm>
            <a:off x="8277340" y="4890738"/>
            <a:ext cx="1185553" cy="74231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ED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2024-2025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ED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Rising Real Wages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B920FD7C-EB0F-D022-1EE6-7F628FF8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1742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7AFC-2EA2-A268-01B8-095FB4FE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E11B758-6D51-3B52-48A7-E6E1EFE64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943167"/>
              </p:ext>
            </p:extLst>
          </p:nvPr>
        </p:nvGraphicFramePr>
        <p:xfrm>
          <a:off x="1727200" y="203200"/>
          <a:ext cx="8737600" cy="611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035" name="TextBox 1">
            <a:extLst>
              <a:ext uri="{FF2B5EF4-FFF2-40B4-BE49-F238E27FC236}">
                <a16:creationId xmlns:a16="http://schemas.microsoft.com/office/drawing/2014/main" id="{F04A7C62-0D56-7FBE-7243-B123F3DC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774" y="3458518"/>
            <a:ext cx="5334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6,542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4567E846-1699-B9A8-AE51-5ADE2E52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94241025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CF0D-7C5F-2745-93CB-BD445F8C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9D8D357-477A-EC4A-EA5F-834EAD118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03200"/>
          <a:ext cx="8737600" cy="611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035" name="TextBox 1">
            <a:extLst>
              <a:ext uri="{FF2B5EF4-FFF2-40B4-BE49-F238E27FC236}">
                <a16:creationId xmlns:a16="http://schemas.microsoft.com/office/drawing/2014/main" id="{8FC7A6F4-3EAA-DA80-187F-630BE1A9A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774" y="3458518"/>
            <a:ext cx="5334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6,542</a:t>
            </a:r>
          </a:p>
        </p:txBody>
      </p:sp>
      <p:sp>
        <p:nvSpPr>
          <p:cNvPr id="172036" name="TextBox 2">
            <a:extLst>
              <a:ext uri="{FF2B5EF4-FFF2-40B4-BE49-F238E27FC236}">
                <a16:creationId xmlns:a16="http://schemas.microsoft.com/office/drawing/2014/main" id="{AAE9969B-4656-1055-4716-73B61A83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254" y="4160044"/>
            <a:ext cx="571500" cy="23653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5,293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352328C-CDDD-A1D3-0FE4-8EF17DA9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02216524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6DD2-DC4A-0B04-71E9-AD77E75F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80A6D4-9D43-3944-E6BF-E790F6FE0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7200" y="203200"/>
          <a:ext cx="8737600" cy="611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2035" name="TextBox 1">
            <a:extLst>
              <a:ext uri="{FF2B5EF4-FFF2-40B4-BE49-F238E27FC236}">
                <a16:creationId xmlns:a16="http://schemas.microsoft.com/office/drawing/2014/main" id="{6D35FDAA-F1B6-01C0-2D8C-7D1C2EC7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774" y="3458518"/>
            <a:ext cx="533400" cy="30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6,542</a:t>
            </a:r>
          </a:p>
        </p:txBody>
      </p:sp>
      <p:sp>
        <p:nvSpPr>
          <p:cNvPr id="172036" name="TextBox 2">
            <a:extLst>
              <a:ext uri="{FF2B5EF4-FFF2-40B4-BE49-F238E27FC236}">
                <a16:creationId xmlns:a16="http://schemas.microsoft.com/office/drawing/2014/main" id="{3DC857F5-D6C7-0645-F45C-6DBDCA57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254" y="4160044"/>
            <a:ext cx="571500" cy="23653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5,293</a:t>
            </a:r>
          </a:p>
        </p:txBody>
      </p:sp>
      <p:sp>
        <p:nvSpPr>
          <p:cNvPr id="172037" name="TextBox 3">
            <a:extLst>
              <a:ext uri="{FF2B5EF4-FFF2-40B4-BE49-F238E27FC236}">
                <a16:creationId xmlns:a16="http://schemas.microsoft.com/office/drawing/2014/main" id="{B2547796-4701-CA0D-2305-0DE914C0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572" y="5012304"/>
            <a:ext cx="571500" cy="2365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3,204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8ABFBD8-AC16-1C0B-689B-C705FAB6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067" y="6419953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08932433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5">
            <a:extLst>
              <a:ext uri="{FF2B5EF4-FFF2-40B4-BE49-F238E27FC236}">
                <a16:creationId xmlns:a16="http://schemas.microsoft.com/office/drawing/2014/main" id="{811079F3-8C86-6594-4BA4-BB43EAB50020}"/>
              </a:ext>
            </a:extLst>
          </p:cNvPr>
          <p:cNvSpPr txBox="1"/>
          <p:nvPr/>
        </p:nvSpPr>
        <p:spPr>
          <a:xfrm>
            <a:off x="10969177" y="452196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128390558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486EEC6-E627-8B96-4CB6-A2B80450A13C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156681418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E5508-A1D9-DE45-833F-FDF006B93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DAB20C8A-F401-D978-D686-E47195F07A9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B0992A-6DD4-4970-9F50-5E5CB40A1517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620948-9346-6A6D-F9FA-1E55C8F171D2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9CF18-E3CA-AF9C-E758-0B9CCD750A83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5A8385-C3BF-68B9-C084-13B30441B1B6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D886A297-9205-D713-15A1-C58ED0B460C1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11669166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BB0BB-D09C-2452-28EC-B7775733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9F3F262D-0D75-8DFB-FEE3-1D1BAC85688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07E17F-5E0F-22E8-74F4-D4957C626456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992A78-D6C0-699B-17AD-B4D69211C752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24806D-333B-E621-29E0-8BDFF93F2741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8DE27CD-1635-A692-6E84-8956F22C7997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64D597D-96B5-36D1-52B4-01FCC7087025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CBAA6-76F5-4BC0-452F-71911581A74D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56C2B-D625-212F-0138-2CC95E6DBEFE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CA684-0276-FD74-5E3B-54D7D5783A2D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4190556-383D-D16B-AB34-4D78E5DB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810526D-47B7-4A25-2C93-563E77456CB4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5D78AD-D69F-EE04-24EF-66EB17489AE2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799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569E5-CDAC-7954-9C56-E485D6263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0479DAEE-64EA-5C52-E68B-3DDC50E83B9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758218-E589-77E4-64E5-502382E6B580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A4E9CE-3392-0505-8B01-B3A7B5CC1072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21BEE-B483-DE3E-EEF5-4756A0C8E01D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1F2C35-BE1C-EE36-1DE6-DA4D4D0EBF69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DE70B1-389D-8181-A478-CC62169F8AA4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40C568-3A29-EFB8-F49A-60D9D11C615A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3A2C33DB-17FD-7093-6E99-D05AE4F6184D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194677638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DC8B7-2AED-AC90-24DD-9D3F22804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8E4DF69-D85D-8733-9651-336DA4C1809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A8E2A3-C5D1-3CF2-B4A6-FB1EB21D228E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BC8FBD-7136-41A3-E24E-E57C5F22C4AE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416AF-00DF-4146-FA99-F61A1FDD443E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BB91BB-33C1-C2EF-7A58-CDBC1491B687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CF54A3-5A94-6F7F-18F3-752C79590B2B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53F0A0-A83C-5FF3-0C48-18D900FC045C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FB42B2BC-27E7-57DB-A923-672DD4A10E49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41322377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12B1B-9ABA-D0B4-698D-5B9D0576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1A1D186-3AD5-4637-771D-5709CF678CA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FEADAAB-D1CE-CB2A-4DA5-6B8BEEFF04F1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B58CC7-650E-6C8D-0E60-5092889288EF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CF148-D768-C1EC-84BC-4652DDA03967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CE1EC7-A8B1-14AE-68AC-520831BD0E67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708699-CB0D-17FE-203A-0E20A8012A4E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D1B05-761A-AB30-53E6-581BEE32E44F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AF16F2EE-9435-A140-3649-B0923AD1E44D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336755493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2D139-8232-2F46-2EC1-2E00A044D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31AA1E64-6CC8-22AE-43B5-CB7E89E69B1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CC4E952-F3FB-42C0-ADEB-E1EFD3E34B1E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814FB5-84B7-ED43-86AB-1676283FB866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DE952-A073-7718-89A7-9D2005851B83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F6117E-E44A-89DF-503F-51FC282DD1A5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7F61CF3-ED82-8EE5-1CD3-3B192031D3B8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EC75FA-292D-E836-D348-A103CE8681BF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FEE7CFB3-4F4F-62B3-BEB8-0873A5928CF1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56018327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F34BC-8321-D8F3-1E2B-2D4F99C9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3F26829A-2252-DD9A-A150-048686DE3697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385C6FA-7610-EA66-C137-BA08957F443A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96CF36A-45CD-224C-F47B-ED9285E129D6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B1812-142B-FE7B-8F8C-A60740ACDB84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C9B9C9-B0E5-7675-3922-FADB9E0FFB7C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D83F15-337C-F2EF-0030-162EF39C107C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A37DB2-7191-480D-A8BF-E58D5824B35D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8210241D-5CC7-B258-6FF1-F8D568FE7E24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26128012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A56F-5AE5-BB01-4F46-71CCB943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EBE37B2B-1981-AF9D-5B41-615D0E494C1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151A6B-1AD2-BE7C-B1BA-240C952D66A2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152AB9-619F-AACE-1A28-2AFF30621089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4FB29-2E7A-DB48-B226-AA75DAE3B6A4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B98980-18E4-58D7-C58E-B815437CF343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1057B4-F442-2DA0-EC8B-B56564AAC51B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C81DA5-15E1-BA9F-64E9-C97A9A67FE43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FE812016-6939-E37C-397C-BC8B8AE6EF01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128110746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757F4-58AE-1690-6EA0-4EAEED39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3BE9C8A0-1F5C-8CDF-F6F5-6FB60BB30B0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77303" y="168247"/>
          <a:ext cx="11726877" cy="650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F16B84-1D99-F209-259A-E0625C52B0E9}"/>
              </a:ext>
            </a:extLst>
          </p:cNvPr>
          <p:cNvCxnSpPr>
            <a:cxnSpLocks/>
          </p:cNvCxnSpPr>
          <p:nvPr/>
        </p:nvCxnSpPr>
        <p:spPr>
          <a:xfrm flipH="1" flipV="1">
            <a:off x="10891539" y="3623869"/>
            <a:ext cx="3650" cy="3278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45D4A2-FD36-6028-EBE2-2951B51EAAB9}"/>
              </a:ext>
            </a:extLst>
          </p:cNvPr>
          <p:cNvSpPr txBox="1"/>
          <p:nvPr/>
        </p:nvSpPr>
        <p:spPr>
          <a:xfrm>
            <a:off x="10401157" y="394227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2ACFB-CC5D-E1ED-58E6-3FB1C849E64F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Charge-off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3D6FA0-F9FD-A5B4-CCFB-79F94A2CD295}"/>
              </a:ext>
            </a:extLst>
          </p:cNvPr>
          <p:cNvCxnSpPr>
            <a:cxnSpLocks/>
          </p:cNvCxnSpPr>
          <p:nvPr/>
        </p:nvCxnSpPr>
        <p:spPr>
          <a:xfrm flipV="1">
            <a:off x="6737758" y="4472940"/>
            <a:ext cx="0" cy="848428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D8EE26-A3B0-FA62-9A42-4C835D11B8CC}"/>
              </a:ext>
            </a:extLst>
          </p:cNvPr>
          <p:cNvSpPr txBox="1"/>
          <p:nvPr/>
        </p:nvSpPr>
        <p:spPr>
          <a:xfrm>
            <a:off x="4266022" y="1686107"/>
            <a:ext cx="4943472" cy="184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real wages (inflation &gt; wage growth)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rent inflation =&gt; tight budgets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loan payment resumption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interest rates on credit card, HELOC, ARMs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 loan growth =&gt; denominator effect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06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car insurance costs =&gt; drop collision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19306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Away Auto Repos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9306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F9DDFE-A20E-A38E-AE4F-9B2495A8E3F1}"/>
              </a:ext>
            </a:extLst>
          </p:cNvPr>
          <p:cNvCxnSpPr>
            <a:cxnSpLocks/>
          </p:cNvCxnSpPr>
          <p:nvPr/>
        </p:nvCxnSpPr>
        <p:spPr>
          <a:xfrm>
            <a:off x="9209494" y="2888936"/>
            <a:ext cx="820195" cy="54006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D84860F8-8786-079C-6F26-F9CD34E12DD3}"/>
              </a:ext>
            </a:extLst>
          </p:cNvPr>
          <p:cNvSpPr txBox="1"/>
          <p:nvPr/>
        </p:nvSpPr>
        <p:spPr>
          <a:xfrm>
            <a:off x="10895189" y="4487543"/>
            <a:ext cx="55763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151931465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1D3F-71C9-7DDD-DB36-8B33DAABC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37F2C46C-6D19-215A-922E-8CCEFE4EB3F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51761572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26FF7CA6-1D98-9733-7C56-CC3B2C023C64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EAAD57-380D-48F8-6676-B6676B26007A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13C16139-FE9A-AEA0-8CCC-562CF191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A27E0CB-4E21-536C-765A-1CA4EF89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00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7035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3A9A-EFEC-0817-4D93-1B6FFFC7A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B1834013-9579-5C60-429A-06086D98C04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215EDB6A-E367-5731-0AD4-19176819B31C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FE1962-FC4D-5386-AC53-7CEFB3DC1AC4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3E63F291-D003-64E9-FC19-6B77BA94AD42}"/>
              </a:ext>
            </a:extLst>
          </p:cNvPr>
          <p:cNvSpPr txBox="1"/>
          <p:nvPr/>
        </p:nvSpPr>
        <p:spPr>
          <a:xfrm>
            <a:off x="9901011" y="3320162"/>
            <a:ext cx="770299" cy="7533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2.8%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903318E-01D6-8AD5-70E5-FDAEA68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F37F031-2853-CDE5-BEB9-517667FD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00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757B81-9167-4FAB-D828-9A9CCC12E1E6}"/>
              </a:ext>
            </a:extLst>
          </p:cNvPr>
          <p:cNvSpPr/>
          <p:nvPr/>
        </p:nvSpPr>
        <p:spPr bwMode="auto">
          <a:xfrm>
            <a:off x="8350371" y="3502325"/>
            <a:ext cx="1550640" cy="571162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31609-5744-C2F9-07A3-A14E255741E4}"/>
              </a:ext>
            </a:extLst>
          </p:cNvPr>
          <p:cNvSpPr txBox="1"/>
          <p:nvPr/>
        </p:nvSpPr>
        <p:spPr>
          <a:xfrm>
            <a:off x="8115345" y="2811506"/>
            <a:ext cx="178566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2.8% average last 23 months</a:t>
            </a:r>
          </a:p>
        </p:txBody>
      </p:sp>
    </p:spTree>
    <p:extLst>
      <p:ext uri="{BB962C8B-B14F-4D97-AF65-F5344CB8AC3E}">
        <p14:creationId xmlns:p14="http://schemas.microsoft.com/office/powerpoint/2010/main" val="29980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EFD74-32EF-FCD9-DE65-31CF4BDB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276A25DD-741D-B843-BC20-4BD88024AFC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AAD8EE81-F2B0-63A3-532B-65F44ED67E79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0217D9-EF11-71DD-4252-623FB3E63A02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C1AE4222-8E3D-01F3-2BDA-0C99D33731E6}"/>
              </a:ext>
            </a:extLst>
          </p:cNvPr>
          <p:cNvSpPr txBox="1"/>
          <p:nvPr/>
        </p:nvSpPr>
        <p:spPr>
          <a:xfrm>
            <a:off x="8486275" y="2671869"/>
            <a:ext cx="3705725" cy="5878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Tariffs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Zero immigration =&gt; tight labor supply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DBD0EA4-0EF7-C456-827B-1C6240C7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332AEB1D-835C-A40A-52C7-FDEC53A62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6348773"/>
            <a:ext cx="2935049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53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ACB60-C4EF-DD38-95C2-C6B64FDB0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9FC4AE82-33D4-A673-088D-6029231CE87F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8C9329-A1FC-76DA-BABF-CDFF462FA531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2C263E-5269-2227-B151-CFDE83076084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F0DB53-3DDC-F8DF-74A5-94568E5AC489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2BDBBBB-FEAA-C589-9F3B-0388E91578EA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C858578-F0D0-A86C-7D73-F44DFA00B49E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D31EC-687E-2E7D-5359-3E447A4AD86B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F1336-D9B5-C095-29C1-86ECD7A75E88}"/>
              </a:ext>
            </a:extLst>
          </p:cNvPr>
          <p:cNvSpPr txBox="1"/>
          <p:nvPr/>
        </p:nvSpPr>
        <p:spPr>
          <a:xfrm>
            <a:off x="9301191" y="2862069"/>
            <a:ext cx="5210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1AA6D-6258-8E67-FFF2-3278916AB646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CF4B3E1B-39BA-121C-4041-73DA7199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2BB46-0B2A-480F-8CD8-93CF1BCB27C6}"/>
              </a:ext>
            </a:extLst>
          </p:cNvPr>
          <p:cNvSpPr txBox="1"/>
          <p:nvPr/>
        </p:nvSpPr>
        <p:spPr>
          <a:xfrm>
            <a:off x="9391499" y="3325780"/>
            <a:ext cx="125038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Stance of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132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Monetary Policy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365F8E-EEDB-92FB-4AF9-99FFE6D0740E}"/>
              </a:ext>
            </a:extLst>
          </p:cNvPr>
          <p:cNvSpPr/>
          <p:nvPr/>
        </p:nvSpPr>
        <p:spPr>
          <a:xfrm>
            <a:off x="8989340" y="3204123"/>
            <a:ext cx="388189" cy="27699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D13289">
                    <a:lumMod val="75000"/>
                  </a:srgbClr>
                </a:solidFill>
              </a:ln>
              <a:noFill/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4DAE434-8AFB-3E6F-C306-34C7DFDF553A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1E47C5-08F8-6EF6-A315-553096862C07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61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8CB41-27C3-76C4-7604-CBC595AE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27B2BB7F-A2B4-EB92-80AB-20422F5371F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34FF8F8C-D499-8C86-E733-8575E587389A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18F702-E85F-1A32-A304-4A2005B768E2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21201EC7-64D7-18E4-6333-118D5F77574F}"/>
              </a:ext>
            </a:extLst>
          </p:cNvPr>
          <p:cNvSpPr txBox="1"/>
          <p:nvPr/>
        </p:nvSpPr>
        <p:spPr>
          <a:xfrm>
            <a:off x="8486275" y="2671869"/>
            <a:ext cx="3705725" cy="5878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Tariffs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Zero immigration =&gt; tight labor supply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96E0018-0E06-33B5-F066-992B416A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6DCF7498-B0C1-28E4-4A17-887D8E97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6348773"/>
            <a:ext cx="2935049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20290-9216-DFB1-4708-54CF1FB50821}"/>
              </a:ext>
            </a:extLst>
          </p:cNvPr>
          <p:cNvSpPr txBox="1"/>
          <p:nvPr/>
        </p:nvSpPr>
        <p:spPr>
          <a:xfrm>
            <a:off x="8754227" y="4174626"/>
            <a:ext cx="251046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enhancing AI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shelter costs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83CC9-1D95-91FB-ED33-E249BDF61BC2}"/>
              </a:ext>
            </a:extLst>
          </p:cNvPr>
          <p:cNvCxnSpPr>
            <a:cxnSpLocks/>
          </p:cNvCxnSpPr>
          <p:nvPr/>
        </p:nvCxnSpPr>
        <p:spPr>
          <a:xfrm>
            <a:off x="9882252" y="3748785"/>
            <a:ext cx="549127" cy="28179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7F8D-6ED6-70F6-40EA-9C24715F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4712E78F-796C-90D0-CCD9-0AC60E5A523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89570114"/>
              </p:ext>
            </p:extLst>
          </p:nvPr>
        </p:nvGraphicFramePr>
        <p:xfrm>
          <a:off x="542926" y="672473"/>
          <a:ext cx="11049000" cy="56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4320475B-2F44-AA15-6ACD-147B79A139DC}"/>
              </a:ext>
            </a:extLst>
          </p:cNvPr>
          <p:cNvSpPr txBox="1"/>
          <p:nvPr/>
        </p:nvSpPr>
        <p:spPr>
          <a:xfrm>
            <a:off x="5391872" y="298078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C61B5-2863-583D-1C83-593B968B5830}"/>
              </a:ext>
            </a:extLst>
          </p:cNvPr>
          <p:cNvCxnSpPr>
            <a:cxnSpLocks/>
          </p:cNvCxnSpPr>
          <p:nvPr/>
        </p:nvCxnSpPr>
        <p:spPr>
          <a:xfrm>
            <a:off x="5903810" y="3317259"/>
            <a:ext cx="0" cy="100709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748E66EC-40A5-D0B3-B146-3EA5BEDA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Above 2% Target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209003F-EF22-A339-0127-52E9429C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00" y="6421009"/>
            <a:ext cx="2580833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93ED8-FC95-4F57-DD89-6256DD01D0AD}"/>
              </a:ext>
            </a:extLst>
          </p:cNvPr>
          <p:cNvSpPr txBox="1"/>
          <p:nvPr/>
        </p:nvSpPr>
        <p:spPr>
          <a:xfrm>
            <a:off x="1589701" y="3493774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Inflation 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10429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5AC82-7683-D794-6612-1FEED3848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D3933532-4B86-C1DB-8D2A-8DFAF75A9FD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7E94BC-3F0F-EE3A-A0C0-D1B75731E13A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0C5228-B00B-DFB7-3267-5B3436986B14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E5EB9B-0FC2-8148-963B-82411CB93B1D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186030B-A459-AA97-8D1D-D4283203E2D0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95F4275-DB2C-C9CA-F8C0-04A3C191D2DF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9E6E5-42D1-16D9-36ED-89AF56F01E4C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008FD-82B6-1DB9-D7D5-D121AF07C799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C2384B1-1CF6-2C76-58C4-055B6EB9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A23FE7-F3C7-7D65-4579-DB6B2F8630A8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7850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EA2423E-593E-CE1E-8ED5-674A126E78A1}"/>
              </a:ext>
            </a:extLst>
          </p:cNvPr>
          <p:cNvSpPr txBox="1"/>
          <p:nvPr/>
        </p:nvSpPr>
        <p:spPr>
          <a:xfrm>
            <a:off x="9428786" y="276572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30D784-5C7C-26B4-763E-BBF56CA1D892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203700" cy="3776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179EFBB-6D89-1BA6-9933-18A1913C4726}"/>
              </a:ext>
            </a:extLst>
          </p:cNvPr>
          <p:cNvSpPr txBox="1"/>
          <p:nvPr/>
        </p:nvSpPr>
        <p:spPr>
          <a:xfrm>
            <a:off x="9028667" y="3259723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F024E5-4C9C-C895-7B03-21A61F2650BF}"/>
              </a:ext>
            </a:extLst>
          </p:cNvPr>
          <p:cNvSpPr txBox="1"/>
          <p:nvPr/>
        </p:nvSpPr>
        <p:spPr>
          <a:xfrm>
            <a:off x="7817126" y="3591828"/>
            <a:ext cx="2301659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Two Paths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Drop rates 0.50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(Focus on Labor Market)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 startAt="2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Hold rates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(Focus on Inflation)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0A2B77-F58B-6E42-EC66-81B12320C416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273DFBBC-1D34-F584-7235-D9423AC5669D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959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1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6548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15421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7567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89407"/>
              </p:ext>
            </p:extLst>
          </p:nvPr>
        </p:nvGraphicFramePr>
        <p:xfrm>
          <a:off x="165099" y="868061"/>
          <a:ext cx="11810638" cy="533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Stronger Credit Union Savings Growth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30518-3059-E7BF-6144-00434514EB77}"/>
              </a:ext>
            </a:extLst>
          </p:cNvPr>
          <p:cNvSpPr txBox="1"/>
          <p:nvPr/>
        </p:nvSpPr>
        <p:spPr>
          <a:xfrm>
            <a:off x="5617815" y="3974669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4126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395268C8-19D4-6355-1734-4AD0C1BB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18813"/>
              </p:ext>
            </p:extLst>
          </p:nvPr>
        </p:nvGraphicFramePr>
        <p:xfrm>
          <a:off x="599440" y="350874"/>
          <a:ext cx="11297920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DE165E-6EBB-DE60-C2D5-C21AFE4B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55" y="3802338"/>
            <a:ext cx="862013" cy="554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Average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1DB1299-82FC-D6B7-E06F-80488AFA37EC}"/>
              </a:ext>
            </a:extLst>
          </p:cNvPr>
          <p:cNvSpPr txBox="1"/>
          <p:nvPr/>
        </p:nvSpPr>
        <p:spPr>
          <a:xfrm>
            <a:off x="10010146" y="4950016"/>
            <a:ext cx="657225" cy="50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3.7%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Savings Rate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1E890483-F7A7-6C1B-FE22-AFEA0459BA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7372" y="4942935"/>
            <a:ext cx="331308" cy="189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530E004-B7E7-56A7-BA92-F9AB28CD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5" y="6194065"/>
            <a:ext cx="2908635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23105717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44F91-D214-39F4-31E7-357DDC63B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C2D6C263-BB29-99AD-8684-1A8AC4099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440" y="350874"/>
          <a:ext cx="11297920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676FFB-4ECE-B439-EB87-DC99C7E8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55" y="3802338"/>
            <a:ext cx="862013" cy="554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Average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F891B68-804E-EFFA-F707-6D529F4B0820}"/>
              </a:ext>
            </a:extLst>
          </p:cNvPr>
          <p:cNvSpPr txBox="1"/>
          <p:nvPr/>
        </p:nvSpPr>
        <p:spPr>
          <a:xfrm>
            <a:off x="10010146" y="4950016"/>
            <a:ext cx="657225" cy="50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3.7%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Savings Rate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54D42050-9183-BB5B-2813-657986F3CE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7372" y="4942935"/>
            <a:ext cx="331308" cy="189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6E11AA09-8BA3-E4F2-D063-8A8D372B83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8725" y="5020572"/>
            <a:ext cx="664234" cy="3450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4952E4D9-03BD-3708-A7DB-83D8B53A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5" y="6194065"/>
            <a:ext cx="2908635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7256300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299C5-214B-785F-1636-27504235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96708AEC-44E2-54A7-8C42-B02F504B1AE3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E97BE1-474E-AC1B-4919-093EEBD9EA6D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F124BB-2C9A-3F58-85CC-DF63AE88C0AC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35A552-E0F4-0676-4FEF-07E42C27D698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FFFC931-2B18-D556-C6BE-1491D93617F5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1C4C2A44-62F8-22C8-526A-08421A6758C8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4A41B-F525-3830-09BC-FAA50A86E137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37160-3DAC-B703-12B5-5ECE60268D3A}"/>
              </a:ext>
            </a:extLst>
          </p:cNvPr>
          <p:cNvSpPr txBox="1"/>
          <p:nvPr/>
        </p:nvSpPr>
        <p:spPr>
          <a:xfrm>
            <a:off x="2439906" y="2809981"/>
            <a:ext cx="2548497" cy="707886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2% Inflation</a:t>
            </a:r>
          </a:p>
          <a:p>
            <a:pPr marL="171450" marR="0" lvl="0" indent="-17145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1% Real Equilibrium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9281BFA-38DA-32A0-1249-3D44649CD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4833FA-32EF-844F-C7FB-D175F9E07B31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7850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36FBD3-17C5-7604-CE37-6BE2E3C2B361}"/>
              </a:ext>
            </a:extLst>
          </p:cNvPr>
          <p:cNvSpPr txBox="1"/>
          <p:nvPr/>
        </p:nvSpPr>
        <p:spPr>
          <a:xfrm>
            <a:off x="9428786" y="276572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B6CA32-D680-3EF4-1F10-70007887E803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203700" cy="3776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B6D907-0192-4C8E-17C1-E74E65AEFFE4}"/>
              </a:ext>
            </a:extLst>
          </p:cNvPr>
          <p:cNvSpPr txBox="1"/>
          <p:nvPr/>
        </p:nvSpPr>
        <p:spPr>
          <a:xfrm>
            <a:off x="9028667" y="3259723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7C878D-79A6-7B2D-DDF4-3872A2085EE2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AC24B513-D949-2625-98E1-221F1A51DDC8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512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0BB8-93AC-0942-F15D-9F4438DE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80A9733B-74A8-2480-A2E8-8220A0F74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440" y="350874"/>
          <a:ext cx="11297920" cy="5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6B601B-4DE9-4173-6875-7E26A1BA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055" y="3802338"/>
            <a:ext cx="862013" cy="55403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Long Run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Average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906A641-2C7D-8DCF-9B50-BE9A4C915676}"/>
              </a:ext>
            </a:extLst>
          </p:cNvPr>
          <p:cNvSpPr txBox="1"/>
          <p:nvPr/>
        </p:nvSpPr>
        <p:spPr>
          <a:xfrm>
            <a:off x="10010146" y="4950016"/>
            <a:ext cx="657225" cy="50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3.7%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Times New Roman" panose="02020603050405020304" pitchFamily="18" charset="0"/>
              </a:rPr>
              <a:t>Savings Rate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24D904F-D669-57AC-A301-6F63F1785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7372" y="4942935"/>
            <a:ext cx="331308" cy="189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0C1A050D-D81E-BC7C-C878-AFC655C9B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8725" y="5020572"/>
            <a:ext cx="664234" cy="3450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CDE6920-DB44-F846-DBED-2D207AA2F4FF}"/>
              </a:ext>
            </a:extLst>
          </p:cNvPr>
          <p:cNvSpPr txBox="1"/>
          <p:nvPr/>
        </p:nvSpPr>
        <p:spPr>
          <a:xfrm>
            <a:off x="6779638" y="2575685"/>
            <a:ext cx="4812922" cy="6585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Short Run: Boost spending and economy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AE2C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Run: Increase financial stress in recession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4BB12731-4ADF-C732-7D3C-3A33A93EB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26163" y="3241293"/>
            <a:ext cx="1" cy="13290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95070EA4-44F9-AE8A-AD3D-0D38A42AF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45" y="6194065"/>
            <a:ext cx="2908635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907356107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D70760DF-C65F-1F7C-5E49-EEFF19A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50%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 year maturity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19%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14221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Low but Yields Are Rising </a:t>
            </a:r>
          </a:p>
        </p:txBody>
      </p:sp>
      <p:graphicFrame>
        <p:nvGraphicFramePr>
          <p:cNvPr id="9" name="Object 1"/>
          <p:cNvGraphicFramePr>
            <a:graphicFrameLocks noGrp="1" noChangeAspect="1"/>
          </p:cNvGraphicFramePr>
          <p:nvPr/>
        </p:nvGraphicFramePr>
        <p:xfrm>
          <a:off x="279401" y="703263"/>
          <a:ext cx="11737974" cy="55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944480" y="5306316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117076" y="2330440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44355" y="5114508"/>
            <a:ext cx="200249" cy="1918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416848" y="367116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14366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46379"/>
              </p:ext>
            </p:extLst>
          </p:nvPr>
        </p:nvGraphicFramePr>
        <p:xfrm>
          <a:off x="179387" y="703262"/>
          <a:ext cx="11761515" cy="563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20307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7773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9374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6586" y="203200"/>
          <a:ext cx="9882372" cy="61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420776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6586" y="203200"/>
          <a:ext cx="9882372" cy="61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Line 5">
            <a:extLst>
              <a:ext uri="{FF2B5EF4-FFF2-40B4-BE49-F238E27FC236}">
                <a16:creationId xmlns:a16="http://schemas.microsoft.com/office/drawing/2014/main" id="{F67C9710-D699-7735-F8F6-F9ADB21B2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1239" y="1878947"/>
            <a:ext cx="147621" cy="38577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18119-301A-7C9E-2797-3E1970CDE6ED}"/>
              </a:ext>
            </a:extLst>
          </p:cNvPr>
          <p:cNvSpPr txBox="1"/>
          <p:nvPr/>
        </p:nvSpPr>
        <p:spPr>
          <a:xfrm>
            <a:off x="5941246" y="1601948"/>
            <a:ext cx="137998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COVID Pandemic</a:t>
            </a:r>
          </a:p>
        </p:txBody>
      </p:sp>
    </p:spTree>
    <p:extLst>
      <p:ext uri="{BB962C8B-B14F-4D97-AF65-F5344CB8AC3E}">
        <p14:creationId xmlns:p14="http://schemas.microsoft.com/office/powerpoint/2010/main" val="241613750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6586" y="203200"/>
          <a:ext cx="9882372" cy="611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Line 5">
            <a:extLst>
              <a:ext uri="{FF2B5EF4-FFF2-40B4-BE49-F238E27FC236}">
                <a16:creationId xmlns:a16="http://schemas.microsoft.com/office/drawing/2014/main" id="{F67C9710-D699-7735-F8F6-F9ADB21B2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1239" y="1878947"/>
            <a:ext cx="147621" cy="38577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394211B5-133D-3CB6-9F5D-DE8451C60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6048" y="1497035"/>
            <a:ext cx="116958" cy="27699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18119-301A-7C9E-2797-3E1970CDE6ED}"/>
              </a:ext>
            </a:extLst>
          </p:cNvPr>
          <p:cNvSpPr txBox="1"/>
          <p:nvPr/>
        </p:nvSpPr>
        <p:spPr>
          <a:xfrm>
            <a:off x="5941246" y="1601948"/>
            <a:ext cx="137998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COVID Pandemic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E6F59-8366-56E7-E94C-0947D6CC7276}"/>
              </a:ext>
            </a:extLst>
          </p:cNvPr>
          <p:cNvSpPr txBox="1"/>
          <p:nvPr/>
        </p:nvSpPr>
        <p:spPr>
          <a:xfrm>
            <a:off x="8185239" y="850704"/>
            <a:ext cx="13799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 Expected Credit Loss Model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CECL</a:t>
            </a:r>
          </a:p>
        </p:txBody>
      </p:sp>
    </p:spTree>
    <p:extLst>
      <p:ext uri="{BB962C8B-B14F-4D97-AF65-F5344CB8AC3E}">
        <p14:creationId xmlns:p14="http://schemas.microsoft.com/office/powerpoint/2010/main" val="5631213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1F512-6633-1726-BAA5-AA0EF6CB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A14BFB94-79C5-C319-6C49-A8631492518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27200" y="127000"/>
          <a:ext cx="8813800" cy="62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31B198-01EB-1222-AE36-FD5B5F9D9632}"/>
              </a:ext>
            </a:extLst>
          </p:cNvPr>
          <p:cNvSpPr txBox="1"/>
          <p:nvPr/>
        </p:nvSpPr>
        <p:spPr>
          <a:xfrm>
            <a:off x="7245348" y="1170532"/>
            <a:ext cx="83155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06B6D0-1211-7772-6237-F1B66253DB2C}"/>
              </a:ext>
            </a:extLst>
          </p:cNvPr>
          <p:cNvCxnSpPr>
            <a:cxnSpLocks/>
          </p:cNvCxnSpPr>
          <p:nvPr/>
        </p:nvCxnSpPr>
        <p:spPr>
          <a:xfrm flipH="1">
            <a:off x="7661126" y="1579107"/>
            <a:ext cx="202050" cy="38208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9EFFECD-0A94-6B79-95B3-1404EA66B2D5}"/>
              </a:ext>
            </a:extLst>
          </p:cNvPr>
          <p:cNvSpPr txBox="1"/>
          <p:nvPr/>
        </p:nvSpPr>
        <p:spPr>
          <a:xfrm>
            <a:off x="7403515" y="4803264"/>
            <a:ext cx="918214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Accelerating  the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Economy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E4F52C3-F554-1626-C76B-53B9C9499608}"/>
              </a:ext>
            </a:extLst>
          </p:cNvPr>
          <p:cNvSpPr/>
          <p:nvPr/>
        </p:nvSpPr>
        <p:spPr>
          <a:xfrm rot="708108">
            <a:off x="7053204" y="3688656"/>
            <a:ext cx="416972" cy="1776807"/>
          </a:xfrm>
          <a:prstGeom prst="rightBrace">
            <a:avLst>
              <a:gd name="adj1" fmla="val 0"/>
              <a:gd name="adj2" fmla="val 6523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31FC55F-C686-7CD7-5678-5182D533954E}"/>
              </a:ext>
            </a:extLst>
          </p:cNvPr>
          <p:cNvSpPr/>
          <p:nvPr/>
        </p:nvSpPr>
        <p:spPr>
          <a:xfrm rot="1252678">
            <a:off x="7449764" y="2040837"/>
            <a:ext cx="416972" cy="1510749"/>
          </a:xfrm>
          <a:prstGeom prst="rightBrace">
            <a:avLst>
              <a:gd name="adj1" fmla="val 0"/>
              <a:gd name="adj2" fmla="val 494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A8D99-3EB9-9C5E-60CE-7A711BEC051C}"/>
              </a:ext>
            </a:extLst>
          </p:cNvPr>
          <p:cNvSpPr txBox="1"/>
          <p:nvPr/>
        </p:nvSpPr>
        <p:spPr>
          <a:xfrm>
            <a:off x="7833339" y="2765723"/>
            <a:ext cx="749137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Braking the Economy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E566440-0FFD-33D9-1BB0-250A5EE9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18" y="6081584"/>
            <a:ext cx="1974830" cy="238527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 wrap="squar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Federal Reserve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BB699E-7843-75C6-32AD-86B79B524922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78500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6F463E-BF51-CF10-0305-03CA481DCDDE}"/>
              </a:ext>
            </a:extLst>
          </p:cNvPr>
          <p:cNvSpPr txBox="1"/>
          <p:nvPr/>
        </p:nvSpPr>
        <p:spPr>
          <a:xfrm>
            <a:off x="9428786" y="2765723"/>
            <a:ext cx="27633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0E69A8-13F8-8BBA-D7AC-6081190A7B96}"/>
              </a:ext>
            </a:extLst>
          </p:cNvPr>
          <p:cNvCxnSpPr>
            <a:cxnSpLocks/>
          </p:cNvCxnSpPr>
          <p:nvPr/>
        </p:nvCxnSpPr>
        <p:spPr>
          <a:xfrm>
            <a:off x="9221638" y="3139068"/>
            <a:ext cx="203700" cy="3776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75CAD60-FF98-0942-A942-409478E37271}"/>
              </a:ext>
            </a:extLst>
          </p:cNvPr>
          <p:cNvSpPr txBox="1"/>
          <p:nvPr/>
        </p:nvSpPr>
        <p:spPr>
          <a:xfrm>
            <a:off x="9028667" y="3259723"/>
            <a:ext cx="223279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82BEA-3B5E-C4ED-6035-7EB11D0DDD96}"/>
              </a:ext>
            </a:extLst>
          </p:cNvPr>
          <p:cNvSpPr txBox="1"/>
          <p:nvPr/>
        </p:nvSpPr>
        <p:spPr>
          <a:xfrm>
            <a:off x="7817126" y="3591828"/>
            <a:ext cx="2301659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Two Paths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Drop rates 0.50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(Focus on Labor Market)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 startAt="2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Hold rates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(Focus on Inflation)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FFA325-F32B-031D-623A-3F8A260B5BE2}"/>
              </a:ext>
            </a:extLst>
          </p:cNvPr>
          <p:cNvCxnSpPr>
            <a:cxnSpLocks/>
          </p:cNvCxnSpPr>
          <p:nvPr/>
        </p:nvCxnSpPr>
        <p:spPr>
          <a:xfrm flipV="1">
            <a:off x="6665429" y="1947974"/>
            <a:ext cx="639086" cy="3433642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1D580635-25B5-C6EE-CB1A-4F10FD2CF1F3}"/>
              </a:ext>
            </a:extLst>
          </p:cNvPr>
          <p:cNvSpPr txBox="1"/>
          <p:nvPr/>
        </p:nvSpPr>
        <p:spPr>
          <a:xfrm>
            <a:off x="5648759" y="2237725"/>
            <a:ext cx="14063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(5.25)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E0F3F-F7CA-A639-550D-ACB7666F7EB1}"/>
              </a:ext>
            </a:extLst>
          </p:cNvPr>
          <p:cNvSpPr txBox="1"/>
          <p:nvPr/>
        </p:nvSpPr>
        <p:spPr>
          <a:xfrm>
            <a:off x="2327763" y="3200291"/>
            <a:ext cx="2548497" cy="338554"/>
          </a:xfrm>
          <a:prstGeom prst="rect">
            <a:avLst/>
          </a:prstGeom>
          <a:solidFill>
            <a:srgbClr val="F2DAC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3.0% Neutral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32752704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43199F-D515-45F5-8A10-2BB9D3B70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25714"/>
              </p:ext>
            </p:extLst>
          </p:nvPr>
        </p:nvGraphicFramePr>
        <p:xfrm>
          <a:off x="77638" y="77638"/>
          <a:ext cx="11913079" cy="620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852602-5A79-4679-E06A-257612250510}"/>
              </a:ext>
            </a:extLst>
          </p:cNvPr>
          <p:cNvCxnSpPr>
            <a:cxnSpLocks/>
          </p:cNvCxnSpPr>
          <p:nvPr/>
        </p:nvCxnSpPr>
        <p:spPr>
          <a:xfrm>
            <a:off x="1228275" y="2728643"/>
            <a:ext cx="1051227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B18DAF7-B7EC-2F91-579F-9C87DD0D8547}"/>
              </a:ext>
            </a:extLst>
          </p:cNvPr>
          <p:cNvSpPr txBox="1"/>
          <p:nvPr/>
        </p:nvSpPr>
        <p:spPr>
          <a:xfrm>
            <a:off x="4349732" y="2072870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basis points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01565107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1473-BC53-ECE2-05E9-D2942A38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3582D54-2549-8F1F-F587-1450A3A43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38" y="77638"/>
          <a:ext cx="11913079" cy="620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6A988C-CF0E-3B79-64F9-3454DCB11873}"/>
              </a:ext>
            </a:extLst>
          </p:cNvPr>
          <p:cNvCxnSpPr>
            <a:cxnSpLocks/>
          </p:cNvCxnSpPr>
          <p:nvPr/>
        </p:nvCxnSpPr>
        <p:spPr>
          <a:xfrm>
            <a:off x="1228275" y="2728643"/>
            <a:ext cx="1051227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175404A-17CE-5B44-D367-09D230ED875D}"/>
              </a:ext>
            </a:extLst>
          </p:cNvPr>
          <p:cNvSpPr txBox="1"/>
          <p:nvPr/>
        </p:nvSpPr>
        <p:spPr>
          <a:xfrm>
            <a:off x="4349732" y="2072870"/>
            <a:ext cx="12358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basis points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4D52D-BA55-1518-A237-6B0E9B9416CD}"/>
              </a:ext>
            </a:extLst>
          </p:cNvPr>
          <p:cNvSpPr txBox="1"/>
          <p:nvPr/>
        </p:nvSpPr>
        <p:spPr>
          <a:xfrm>
            <a:off x="7340344" y="3842342"/>
            <a:ext cx="440020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2026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Rising Net Interest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Operating Expense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0424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8ADF-4DA0-7028-2FFA-E57E042A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5A33CEA1-1F1A-15B0-2242-7D56B1279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B0C5FC64-8375-41FC-B857-5F1F04E1F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61137862-2B23-0625-BE32-B60F001B7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C52DB1C-8D11-3CDE-18A6-86F024EBEA7C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792074-423B-C262-DC2C-5D457C17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2628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3AF11-D166-0189-925E-70E69154D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712628B0-F921-67B1-220F-434A79554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F310984B-55FD-F864-386F-344325BAC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ABB9E3BF-7A8E-CB21-67C7-4DABCC787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493240A-D9AF-4D3B-CC1C-E5E8E0411558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CF26046-BE2B-1513-4384-3887EEB6C989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Above trend economic growth in 2026, (2.4%)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9E8F3-7067-1239-1983-37CFD3B8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13944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19C43-3970-4519-8111-D655B07D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1C1BC0AC-9F5C-0F1C-836E-373EEF5BE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876EB1F-E126-5F68-6525-DB7E9913D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A71C782-6062-CE02-0EAF-D4CD8E2C4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78783B2-3D4C-88B6-7CA1-6B7EBB707931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F4C158A-66E5-EB0B-66FC-9D4CF2C82B47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Above trend economic growth in 2026, (2.4%)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ED8AD-9FF2-E8D4-2FD7-2F31C947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6484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1BC8-F0A5-DDD0-F3EB-DF19B08F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BDE7424-D349-7FB0-F0C2-81121131A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B15B326F-1081-69F4-2FC0-50B6C6894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DF597109-9FDE-51E4-565D-2DA74F22B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7D9E025-0CCD-B7C1-E746-1383AB9FF264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3CE7139-F1F9-1630-E281-72DB30B23F41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Above trend economic growth in 2026, (2.4%)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96449C-DF4E-3BEB-8B6F-E4C7A69D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6007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82964-16B2-A2AF-CAE1-689F50AC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AA8CF572-3846-2893-2C37-A7EB851FC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A46833ED-19A3-6743-D4FE-806D2C69A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6684C734-EE92-C434-1453-AC3B1E913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A2C68C0-65C4-0875-4993-5442984ED6C5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A19D312-1FA4-502D-125A-5F9644161BD1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Above trend economic growth in 2026, (2.4%)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Short-term interest rates falling 50 bp in 2026</a:t>
            </a:r>
          </a:p>
          <a:p>
            <a:pPr algn="l"/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6F4F00-197A-7853-6BE6-CC4AF503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7947"/>
      </p:ext>
    </p:extLst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06202-AA9E-5CDA-C4A1-AE737CF75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FE10AC72-A6D6-1CA2-95ED-8F63A920C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C2C07CE9-62BC-3F88-155B-E89C51B36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9614AF99-C0DE-AC97-5B70-8610FBA21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0778245-FA2A-EE7E-201A-0F071AF7BF2D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DA19026-4AFC-7CCE-FFF6-9F66D858D426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Above trend economic growth in 2026, (2.4%)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Short-term interest rates falling 50 bp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loan growth below trend in 2026, (5.5%)</a:t>
            </a:r>
          </a:p>
          <a:p>
            <a:pPr algn="l"/>
            <a:endParaRPr lang="en-US" sz="240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AA070-7865-DE34-92EE-FAF7AA0F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42245"/>
      </p:ext>
    </p:extLst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5ABB-B0F5-F219-5FC7-10716F812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0BB79699-FF00-F440-2F1C-97E25BCE7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791C9C6A-9F2E-6B00-F739-15F17FBAA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79DD98A-A81F-560F-4774-4505BC527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E2E73B3-8666-9A15-C1F0-C5D36A0415ED}"/>
              </a:ext>
            </a:extLst>
          </p:cNvPr>
          <p:cNvSpPr txBox="1">
            <a:spLocks/>
          </p:cNvSpPr>
          <p:nvPr/>
        </p:nvSpPr>
        <p:spPr>
          <a:xfrm>
            <a:off x="152400" y="1400174"/>
            <a:ext cx="117348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 For 2026</a:t>
            </a:r>
            <a:endParaRPr lang="en-US" sz="4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3DFCD48-1B7A-4917-ACEB-2BBFD88B6B7B}"/>
              </a:ext>
            </a:extLst>
          </p:cNvPr>
          <p:cNvSpPr txBox="1">
            <a:spLocks/>
          </p:cNvSpPr>
          <p:nvPr/>
        </p:nvSpPr>
        <p:spPr>
          <a:xfrm>
            <a:off x="326064" y="2493035"/>
            <a:ext cx="11638774" cy="26569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67F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Above trend economic growth in 2026, (2.4%)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Inflation remaining above target during the next 2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Short-term interest rates falling 50 bp in 2026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loan growth below trend in 2026, (5.5%)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Credit Union Return on Assets expected to rise to 0.80% in 2026</a:t>
            </a:r>
          </a:p>
          <a:p>
            <a:pPr algn="l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AD6C5-AEFB-19FD-3ABB-0C0F4FBD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5067B8-9913-441F-BE51-750F5AFBA1BE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69203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24912410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1_newMishkin_template">
  <a:themeElements>
    <a:clrScheme name="newMishki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Mishkin_templat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Mishki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ishki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ishki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5.xml><?xml version="1.0" encoding="utf-8"?>
<a:theme xmlns:a="http://schemas.openxmlformats.org/drawingml/2006/main" name="design_template_masterPPT">
  <a:themeElements>
    <a:clrScheme name="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_template_master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1" fontAlgn="base" latinLnBrk="0" hangingPunct="1">
          <a:lnSpc>
            <a:spcPct val="9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Speakers_PPT24" id="{E897620C-5DB7-404F-BF5C-5BEF695DCF29}" vid="{536032B7-B742-724A-B15A-BDE9561837A9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D021EAD-1531-0244-B12D-22A9964DB2D3}" vid="{73C7BD08-1327-F947-B8FA-06EDFD747F6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uStage NewBrandColors 1">
    <a:dk1>
      <a:srgbClr val="000000"/>
    </a:dk1>
    <a:lt1>
      <a:srgbClr val="FFFFFF"/>
    </a:lt1>
    <a:dk2>
      <a:srgbClr val="FAE07E"/>
    </a:dk2>
    <a:lt2>
      <a:srgbClr val="646468"/>
    </a:lt2>
    <a:accent1>
      <a:srgbClr val="193061"/>
    </a:accent1>
    <a:accent2>
      <a:srgbClr val="608CFF"/>
    </a:accent2>
    <a:accent3>
      <a:srgbClr val="103E2E"/>
    </a:accent3>
    <a:accent4>
      <a:srgbClr val="66CC99"/>
    </a:accent4>
    <a:accent5>
      <a:srgbClr val="591B46"/>
    </a:accent5>
    <a:accent6>
      <a:srgbClr val="D13289"/>
    </a:accent6>
    <a:hlink>
      <a:srgbClr val="193061"/>
    </a:hlink>
    <a:folHlink>
      <a:srgbClr val="5F8BF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32887</TotalTime>
  <Words>4589</Words>
  <Application>Microsoft Office PowerPoint</Application>
  <PresentationFormat>Widescreen</PresentationFormat>
  <Paragraphs>1226</Paragraphs>
  <Slides>113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113</vt:i4>
      </vt:variant>
    </vt:vector>
  </HeadingPairs>
  <TitlesOfParts>
    <vt:vector size="133" baseType="lpstr">
      <vt:lpstr>Arial</vt:lpstr>
      <vt:lpstr>Arial Narrow</vt:lpstr>
      <vt:lpstr>Calibri</vt:lpstr>
      <vt:lpstr>Century Gothic</vt:lpstr>
      <vt:lpstr>Georgia</vt:lpstr>
      <vt:lpstr>Helvetica</vt:lpstr>
      <vt:lpstr>Montserrat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1_newMishkin_template</vt:lpstr>
      <vt:lpstr>4_Office Theme</vt:lpstr>
      <vt:lpstr>design_template_masterPPT</vt:lpstr>
      <vt:lpstr>1_Office Theme</vt:lpstr>
      <vt:lpstr>2_Office Theme</vt:lpstr>
      <vt:lpstr>3_Office Theme</vt:lpstr>
      <vt:lpstr>Economic &amp;  Credit Union 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Growth Below Natural Growth Rate</vt:lpstr>
      <vt:lpstr>Economic Growth Below Natural Growth Rate</vt:lpstr>
      <vt:lpstr>PowerPoint Presentation</vt:lpstr>
      <vt:lpstr>Economic Growth Below Natural Growth Rate</vt:lpstr>
      <vt:lpstr>Economic Growth Below Natural Growth Rate</vt:lpstr>
      <vt:lpstr>Economic Growth Below Natural Growth Rate</vt:lpstr>
      <vt:lpstr>Economic Growth Below Natural Growth Rate</vt:lpstr>
      <vt:lpstr>Home Price Appreciation  are below Long Run Levels</vt:lpstr>
      <vt:lpstr>PowerPoint Presentation</vt:lpstr>
      <vt:lpstr>PowerPoint Presentation</vt:lpstr>
      <vt:lpstr>Real S&amp;P 500 Stock Index average</vt:lpstr>
      <vt:lpstr>244% Rise in S&amp;P 500 Stock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Growth Below Natural Growth Rate</vt:lpstr>
      <vt:lpstr>Economic Growth Below Natural Growth Rate</vt:lpstr>
      <vt:lpstr>Economic Growth Below Natural Growth Rate</vt:lpstr>
      <vt:lpstr>PowerPoint Presentation</vt:lpstr>
      <vt:lpstr>PowerPoint Presentation</vt:lpstr>
      <vt:lpstr>PowerPoint Presentation</vt:lpstr>
      <vt:lpstr>Vehicle Prices are Rising</vt:lpstr>
      <vt:lpstr>Vehicle Prices are Rising</vt:lpstr>
      <vt:lpstr>Vehicle Prices are 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Wage Growth Slowing as Core Inflation Falls</vt:lpstr>
      <vt:lpstr>Wage Growth Slowing as Core Inflation Falls</vt:lpstr>
      <vt:lpstr>Wage Growth Slowing as Core Inflation Falls</vt:lpstr>
      <vt:lpstr>Wage Growth Slowing as Core Inflation Falls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Inflation Above 2% Target</vt:lpstr>
      <vt:lpstr>Inflation Above 2% Target</vt:lpstr>
      <vt:lpstr>Inflation Above 2% Target</vt:lpstr>
      <vt:lpstr>Inflation Above 2% Target</vt:lpstr>
      <vt:lpstr>Inflation Above 2%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Forecast January 2026</vt:lpstr>
      <vt:lpstr>Credit Union Forecast January 2026</vt:lpstr>
      <vt:lpstr>Stablecoin Issuer Business Model Balance Sheet View</vt:lpstr>
      <vt:lpstr>Stablecoin Issuer Business Model Income Statement View</vt:lpstr>
      <vt:lpstr>Implications for CU Balance Sheets</vt:lpstr>
      <vt:lpstr>Implications for CU Income Statements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Bonham, Chance</cp:lastModifiedBy>
  <cp:revision>59</cp:revision>
  <cp:lastPrinted>2026-02-12T19:24:16Z</cp:lastPrinted>
  <dcterms:created xsi:type="dcterms:W3CDTF">2023-05-22T17:11:53Z</dcterms:created>
  <dcterms:modified xsi:type="dcterms:W3CDTF">2026-02-23T14:57:41Z</dcterms:modified>
</cp:coreProperties>
</file>